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notesMasterIdLst>
    <p:notesMasterId r:id="rId5"/>
  </p:notesMasterIdLst>
  <p:sldIdLst>
    <p:sldId id="359" r:id="rId2"/>
    <p:sldId id="360" r:id="rId3"/>
    <p:sldId id="361" r:id="rId4"/>
  </p:sldIdLst>
  <p:sldSz cx="11520488" cy="7199313"/>
  <p:notesSz cx="6650038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3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AF2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F22286-B5EF-462E-B421-973A82906DD2}" v="4" dt="2026-04-08T09:24:03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87312" autoAdjust="0"/>
  </p:normalViewPr>
  <p:slideViewPr>
    <p:cSldViewPr snapToGrid="0" snapToObjects="1">
      <p:cViewPr varScale="1">
        <p:scale>
          <a:sx n="77" d="100"/>
          <a:sy n="77" d="100"/>
        </p:scale>
        <p:origin x="4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die CHAIGNEAU" userId="0c5d0a0c-6e35-445f-9ae1-f3dfd60c0892" providerId="ADAL" clId="{AF1F0F4E-B664-435C-A440-DFDBBB00FB34}"/>
    <pc:docChg chg="undo custSel addSld delSld modSld">
      <pc:chgData name="Elodie CHAIGNEAU" userId="0c5d0a0c-6e35-445f-9ae1-f3dfd60c0892" providerId="ADAL" clId="{AF1F0F4E-B664-435C-A440-DFDBBB00FB34}" dt="2026-05-06T08:53:02.276" v="5500" actId="20577"/>
      <pc:docMkLst>
        <pc:docMk/>
      </pc:docMkLst>
      <pc:sldChg chg="delSp modSp mod">
        <pc:chgData name="Elodie CHAIGNEAU" userId="0c5d0a0c-6e35-445f-9ae1-f3dfd60c0892" providerId="ADAL" clId="{AF1F0F4E-B664-435C-A440-DFDBBB00FB34}" dt="2026-05-06T08:15:46.734" v="5407" actId="20577"/>
        <pc:sldMkLst>
          <pc:docMk/>
          <pc:sldMk cId="2498572793" sldId="359"/>
        </pc:sldMkLst>
        <pc:spChg chg="mod">
          <ac:chgData name="Elodie CHAIGNEAU" userId="0c5d0a0c-6e35-445f-9ae1-f3dfd60c0892" providerId="ADAL" clId="{AF1F0F4E-B664-435C-A440-DFDBBB00FB34}" dt="2026-05-06T07:51:42.787" v="5406" actId="20577"/>
          <ac:spMkLst>
            <pc:docMk/>
            <pc:sldMk cId="2498572793" sldId="359"/>
            <ac:spMk id="3" creationId="{7764A62A-73EF-D1E6-6ADB-C4019958CB00}"/>
          </ac:spMkLst>
        </pc:spChg>
        <pc:spChg chg="mod">
          <ac:chgData name="Elodie CHAIGNEAU" userId="0c5d0a0c-6e35-445f-9ae1-f3dfd60c0892" providerId="ADAL" clId="{AF1F0F4E-B664-435C-A440-DFDBBB00FB34}" dt="2026-05-04T12:17:26.049" v="3000" actId="207"/>
          <ac:spMkLst>
            <pc:docMk/>
            <pc:sldMk cId="2498572793" sldId="359"/>
            <ac:spMk id="25" creationId="{3A8FD31E-F66B-9948-B269-EAAA428D94FE}"/>
          </ac:spMkLst>
        </pc:spChg>
        <pc:spChg chg="mod">
          <ac:chgData name="Elodie CHAIGNEAU" userId="0c5d0a0c-6e35-445f-9ae1-f3dfd60c0892" providerId="ADAL" clId="{AF1F0F4E-B664-435C-A440-DFDBBB00FB34}" dt="2026-04-09T12:17:16.424" v="1852" actId="255"/>
          <ac:spMkLst>
            <pc:docMk/>
            <pc:sldMk cId="2498572793" sldId="359"/>
            <ac:spMk id="28" creationId="{3AAF0750-02F7-824E-9DC5-C0E403673DF4}"/>
          </ac:spMkLst>
        </pc:spChg>
        <pc:spChg chg="mod">
          <ac:chgData name="Elodie CHAIGNEAU" userId="0c5d0a0c-6e35-445f-9ae1-f3dfd60c0892" providerId="ADAL" clId="{AF1F0F4E-B664-435C-A440-DFDBBB00FB34}" dt="2026-05-05T13:22:26.811" v="5374" actId="20577"/>
          <ac:spMkLst>
            <pc:docMk/>
            <pc:sldMk cId="2498572793" sldId="359"/>
            <ac:spMk id="30" creationId="{F726DD67-FC22-C74B-B286-821D0A84D3BB}"/>
          </ac:spMkLst>
        </pc:spChg>
        <pc:spChg chg="mod">
          <ac:chgData name="Elodie CHAIGNEAU" userId="0c5d0a0c-6e35-445f-9ae1-f3dfd60c0892" providerId="ADAL" clId="{AF1F0F4E-B664-435C-A440-DFDBBB00FB34}" dt="2026-05-06T08:15:46.734" v="5407" actId="20577"/>
          <ac:spMkLst>
            <pc:docMk/>
            <pc:sldMk cId="2498572793" sldId="359"/>
            <ac:spMk id="31" creationId="{06A3D1AE-2D69-9DB8-3DEC-067A2553AC3F}"/>
          </ac:spMkLst>
        </pc:spChg>
        <pc:spChg chg="mod">
          <ac:chgData name="Elodie CHAIGNEAU" userId="0c5d0a0c-6e35-445f-9ae1-f3dfd60c0892" providerId="ADAL" clId="{AF1F0F4E-B664-435C-A440-DFDBBB00FB34}" dt="2026-05-04T12:47:43.542" v="4079" actId="207"/>
          <ac:spMkLst>
            <pc:docMk/>
            <pc:sldMk cId="2498572793" sldId="359"/>
            <ac:spMk id="33" creationId="{4D6535AB-E750-374A-AD9E-B83749EB3957}"/>
          </ac:spMkLst>
        </pc:spChg>
        <pc:spChg chg="mod">
          <ac:chgData name="Elodie CHAIGNEAU" userId="0c5d0a0c-6e35-445f-9ae1-f3dfd60c0892" providerId="ADAL" clId="{AF1F0F4E-B664-435C-A440-DFDBBB00FB34}" dt="2026-05-04T12:28:26.102" v="3540" actId="20577"/>
          <ac:spMkLst>
            <pc:docMk/>
            <pc:sldMk cId="2498572793" sldId="359"/>
            <ac:spMk id="41" creationId="{DA5A4EEA-F2A7-564C-C336-36054778869B}"/>
          </ac:spMkLst>
        </pc:spChg>
      </pc:sldChg>
      <pc:sldChg chg="addSp delSp modSp mod">
        <pc:chgData name="Elodie CHAIGNEAU" userId="0c5d0a0c-6e35-445f-9ae1-f3dfd60c0892" providerId="ADAL" clId="{AF1F0F4E-B664-435C-A440-DFDBBB00FB34}" dt="2026-05-06T08:53:02.276" v="5500" actId="20577"/>
        <pc:sldMkLst>
          <pc:docMk/>
          <pc:sldMk cId="2501343253" sldId="360"/>
        </pc:sldMkLst>
        <pc:spChg chg="mod">
          <ac:chgData name="Elodie CHAIGNEAU" userId="0c5d0a0c-6e35-445f-9ae1-f3dfd60c0892" providerId="ADAL" clId="{AF1F0F4E-B664-435C-A440-DFDBBB00FB34}" dt="2026-05-05T13:21:12.916" v="5361" actId="20577"/>
          <ac:spMkLst>
            <pc:docMk/>
            <pc:sldMk cId="2501343253" sldId="360"/>
            <ac:spMk id="3" creationId="{7764A62A-73EF-D1E6-6ADB-C4019958CB00}"/>
          </ac:spMkLst>
        </pc:spChg>
        <pc:spChg chg="mod">
          <ac:chgData name="Elodie CHAIGNEAU" userId="0c5d0a0c-6e35-445f-9ae1-f3dfd60c0892" providerId="ADAL" clId="{AF1F0F4E-B664-435C-A440-DFDBBB00FB34}" dt="2026-05-05T13:20:40.311" v="5347" actId="20577"/>
          <ac:spMkLst>
            <pc:docMk/>
            <pc:sldMk cId="2501343253" sldId="360"/>
            <ac:spMk id="28" creationId="{3AAF0750-02F7-824E-9DC5-C0E403673DF4}"/>
          </ac:spMkLst>
        </pc:spChg>
        <pc:spChg chg="mod">
          <ac:chgData name="Elodie CHAIGNEAU" userId="0c5d0a0c-6e35-445f-9ae1-f3dfd60c0892" providerId="ADAL" clId="{AF1F0F4E-B664-435C-A440-DFDBBB00FB34}" dt="2026-05-06T08:53:02.276" v="5500" actId="20577"/>
          <ac:spMkLst>
            <pc:docMk/>
            <pc:sldMk cId="2501343253" sldId="360"/>
            <ac:spMk id="30" creationId="{F726DD67-FC22-C74B-B286-821D0A84D3BB}"/>
          </ac:spMkLst>
        </pc:spChg>
        <pc:spChg chg="mod">
          <ac:chgData name="Elodie CHAIGNEAU" userId="0c5d0a0c-6e35-445f-9ae1-f3dfd60c0892" providerId="ADAL" clId="{AF1F0F4E-B664-435C-A440-DFDBBB00FB34}" dt="2026-05-05T13:18:30.069" v="5314" actId="20577"/>
          <ac:spMkLst>
            <pc:docMk/>
            <pc:sldMk cId="2501343253" sldId="360"/>
            <ac:spMk id="31" creationId="{06A3D1AE-2D69-9DB8-3DEC-067A2553AC3F}"/>
          </ac:spMkLst>
        </pc:spChg>
        <pc:spChg chg="mod">
          <ac:chgData name="Elodie CHAIGNEAU" userId="0c5d0a0c-6e35-445f-9ae1-f3dfd60c0892" providerId="ADAL" clId="{AF1F0F4E-B664-435C-A440-DFDBBB00FB34}" dt="2026-05-05T13:21:02.735" v="5358" actId="20577"/>
          <ac:spMkLst>
            <pc:docMk/>
            <pc:sldMk cId="2501343253" sldId="360"/>
            <ac:spMk id="33" creationId="{4D6535AB-E750-374A-AD9E-B83749EB3957}"/>
          </ac:spMkLst>
        </pc:spChg>
        <pc:spChg chg="mod">
          <ac:chgData name="Elodie CHAIGNEAU" userId="0c5d0a0c-6e35-445f-9ae1-f3dfd60c0892" providerId="ADAL" clId="{AF1F0F4E-B664-435C-A440-DFDBBB00FB34}" dt="2026-05-05T13:18:23.740" v="5313" actId="20577"/>
          <ac:spMkLst>
            <pc:docMk/>
            <pc:sldMk cId="2501343253" sldId="360"/>
            <ac:spMk id="41" creationId="{DA5A4EEA-F2A7-564C-C336-36054778869B}"/>
          </ac:spMkLst>
        </pc:spChg>
      </pc:sldChg>
      <pc:sldChg chg="delSp modSp add mod">
        <pc:chgData name="Elodie CHAIGNEAU" userId="0c5d0a0c-6e35-445f-9ae1-f3dfd60c0892" providerId="ADAL" clId="{AF1F0F4E-B664-435C-A440-DFDBBB00FB34}" dt="2026-05-06T08:52:37.323" v="5479" actId="20577"/>
        <pc:sldMkLst>
          <pc:docMk/>
          <pc:sldMk cId="2000080667" sldId="361"/>
        </pc:sldMkLst>
        <pc:spChg chg="mod">
          <ac:chgData name="Elodie CHAIGNEAU" userId="0c5d0a0c-6e35-445f-9ae1-f3dfd60c0892" providerId="ADAL" clId="{AF1F0F4E-B664-435C-A440-DFDBBB00FB34}" dt="2026-05-06T08:52:37.323" v="5479" actId="20577"/>
          <ac:spMkLst>
            <pc:docMk/>
            <pc:sldMk cId="2000080667" sldId="361"/>
            <ac:spMk id="3" creationId="{39B040A1-BDFB-834B-3E22-CB0AF6A09B1E}"/>
          </ac:spMkLst>
        </pc:spChg>
        <pc:spChg chg="mod">
          <ac:chgData name="Elodie CHAIGNEAU" userId="0c5d0a0c-6e35-445f-9ae1-f3dfd60c0892" providerId="ADAL" clId="{AF1F0F4E-B664-435C-A440-DFDBBB00FB34}" dt="2026-05-04T13:05:35.476" v="4344" actId="20577"/>
          <ac:spMkLst>
            <pc:docMk/>
            <pc:sldMk cId="2000080667" sldId="361"/>
            <ac:spMk id="23" creationId="{9D355379-E870-6890-3E35-15241C75CF0B}"/>
          </ac:spMkLst>
        </pc:spChg>
        <pc:spChg chg="mod">
          <ac:chgData name="Elodie CHAIGNEAU" userId="0c5d0a0c-6e35-445f-9ae1-f3dfd60c0892" providerId="ADAL" clId="{AF1F0F4E-B664-435C-A440-DFDBBB00FB34}" dt="2026-05-05T13:15:41.869" v="5249" actId="20577"/>
          <ac:spMkLst>
            <pc:docMk/>
            <pc:sldMk cId="2000080667" sldId="361"/>
            <ac:spMk id="28" creationId="{6DF4A656-7942-92E5-399B-9D9422294B43}"/>
          </ac:spMkLst>
        </pc:spChg>
        <pc:spChg chg="mod">
          <ac:chgData name="Elodie CHAIGNEAU" userId="0c5d0a0c-6e35-445f-9ae1-f3dfd60c0892" providerId="ADAL" clId="{AF1F0F4E-B664-435C-A440-DFDBBB00FB34}" dt="2026-05-05T13:16:43.501" v="5278" actId="20577"/>
          <ac:spMkLst>
            <pc:docMk/>
            <pc:sldMk cId="2000080667" sldId="361"/>
            <ac:spMk id="30" creationId="{2552D0C9-0715-8FD7-3199-C7411407026B}"/>
          </ac:spMkLst>
        </pc:spChg>
        <pc:spChg chg="mod">
          <ac:chgData name="Elodie CHAIGNEAU" userId="0c5d0a0c-6e35-445f-9ae1-f3dfd60c0892" providerId="ADAL" clId="{AF1F0F4E-B664-435C-A440-DFDBBB00FB34}" dt="2026-05-05T13:13:37.893" v="5209" actId="20577"/>
          <ac:spMkLst>
            <pc:docMk/>
            <pc:sldMk cId="2000080667" sldId="361"/>
            <ac:spMk id="31" creationId="{53B2E71B-E6B3-E5B1-0663-661249FF1C03}"/>
          </ac:spMkLst>
        </pc:spChg>
        <pc:spChg chg="del mod">
          <ac:chgData name="Elodie CHAIGNEAU" userId="0c5d0a0c-6e35-445f-9ae1-f3dfd60c0892" providerId="ADAL" clId="{AF1F0F4E-B664-435C-A440-DFDBBB00FB34}" dt="2026-05-05T12:47:44.530" v="4621" actId="478"/>
          <ac:spMkLst>
            <pc:docMk/>
            <pc:sldMk cId="2000080667" sldId="361"/>
            <ac:spMk id="33" creationId="{62B2EB23-E8C0-B38D-7842-7526E611684B}"/>
          </ac:spMkLst>
        </pc:spChg>
        <pc:spChg chg="mod">
          <ac:chgData name="Elodie CHAIGNEAU" userId="0c5d0a0c-6e35-445f-9ae1-f3dfd60c0892" providerId="ADAL" clId="{AF1F0F4E-B664-435C-A440-DFDBBB00FB34}" dt="2026-05-04T13:06:01.027" v="4352" actId="20577"/>
          <ac:spMkLst>
            <pc:docMk/>
            <pc:sldMk cId="2000080667" sldId="361"/>
            <ac:spMk id="34" creationId="{25E851E5-4540-5DA7-14D5-477EDE2C8E0B}"/>
          </ac:spMkLst>
        </pc:spChg>
        <pc:spChg chg="mod">
          <ac:chgData name="Elodie CHAIGNEAU" userId="0c5d0a0c-6e35-445f-9ae1-f3dfd60c0892" providerId="ADAL" clId="{AF1F0F4E-B664-435C-A440-DFDBBB00FB34}" dt="2026-05-05T13:16:00.100" v="5265" actId="20577"/>
          <ac:spMkLst>
            <pc:docMk/>
            <pc:sldMk cId="2000080667" sldId="361"/>
            <ac:spMk id="41" creationId="{7C7C6C15-C47C-F2A9-0DB2-3806C7E7B95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881683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66819" y="3"/>
            <a:ext cx="2881683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87AA6-8EEE-D649-B87C-CB4D748C4B09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60400" y="1235075"/>
            <a:ext cx="5329238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5004" y="4751985"/>
            <a:ext cx="532003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378827"/>
            <a:ext cx="2881683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66819" y="9378827"/>
            <a:ext cx="2881683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1F247-7276-A949-BBB6-B3E2599E4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247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4613" y="842228"/>
            <a:ext cx="8161360" cy="2667914"/>
          </a:xfrm>
        </p:spPr>
        <p:txBody>
          <a:bodyPr bIns="0" anchor="b">
            <a:normAutofit/>
          </a:bodyPr>
          <a:lstStyle>
            <a:lvl1pPr algn="l">
              <a:defRPr sz="623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4613" y="3706947"/>
            <a:ext cx="8161359" cy="102627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701" b="0" cap="all" baseline="0">
                <a:solidFill>
                  <a:schemeClr val="tx1"/>
                </a:solidFill>
              </a:defRPr>
            </a:lvl1pPr>
            <a:lvl2pPr marL="432008" indent="0" algn="ctr">
              <a:buNone/>
              <a:defRPr sz="1701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3404" y="345697"/>
            <a:ext cx="4699961" cy="32458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58481" y="838737"/>
            <a:ext cx="766350" cy="528640"/>
          </a:xfrm>
        </p:spPr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284613" y="3704153"/>
            <a:ext cx="816135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06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07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4142" y="1843530"/>
            <a:ext cx="8167106" cy="1981911"/>
          </a:xfrm>
        </p:spPr>
        <p:txBody>
          <a:bodyPr anchor="b">
            <a:normAutofit/>
          </a:bodyPr>
          <a:lstStyle>
            <a:lvl1pPr algn="l">
              <a:defRPr sz="340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4142" y="3995625"/>
            <a:ext cx="8155098" cy="1063341"/>
          </a:xfrm>
        </p:spPr>
        <p:txBody>
          <a:bodyPr tIns="91440">
            <a:normAutofit/>
          </a:bodyPr>
          <a:lstStyle>
            <a:lvl1pPr marL="0" indent="0" algn="l">
              <a:buNone/>
              <a:defRPr sz="1701">
                <a:solidFill>
                  <a:schemeClr val="tx1"/>
                </a:solidFill>
              </a:defRPr>
            </a:lvl1pPr>
            <a:lvl2pPr marL="43200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74142" y="3994354"/>
            <a:ext cx="815509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8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397" y="844948"/>
            <a:ext cx="9076575" cy="1112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7615" y="2110957"/>
            <a:ext cx="4389306" cy="362022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0513" y="2117743"/>
            <a:ext cx="4389306" cy="3612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5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483" y="844185"/>
            <a:ext cx="9078489" cy="11088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482" y="2120059"/>
            <a:ext cx="4389306" cy="841855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79" b="0" cap="all" baseline="0">
                <a:solidFill>
                  <a:schemeClr val="accent1"/>
                </a:solidFill>
              </a:defRPr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7482" y="2964829"/>
            <a:ext cx="4389306" cy="27760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59181" y="2123686"/>
            <a:ext cx="4389306" cy="84216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79" b="0" cap="all" baseline="0">
                <a:solidFill>
                  <a:schemeClr val="accent1"/>
                </a:solidFill>
              </a:defRPr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59181" y="2961913"/>
            <a:ext cx="4389306" cy="27686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96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82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8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102" y="838737"/>
            <a:ext cx="3092823" cy="2358953"/>
          </a:xfrm>
        </p:spPr>
        <p:txBody>
          <a:bodyPr anchor="b">
            <a:normAutofit/>
          </a:bodyPr>
          <a:lstStyle>
            <a:lvl1pPr algn="l">
              <a:defRPr sz="226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916" y="838738"/>
            <a:ext cx="5681315" cy="4890689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5102" y="3365024"/>
            <a:ext cx="3094632" cy="2360070"/>
          </a:xfrm>
        </p:spPr>
        <p:txBody>
          <a:bodyPr/>
          <a:lstStyle>
            <a:lvl1pPr marL="0" indent="0" algn="l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368511" y="3365024"/>
            <a:ext cx="30894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48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065547" y="506167"/>
            <a:ext cx="3850116" cy="5405365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276" y="1185727"/>
            <a:ext cx="5227618" cy="1921690"/>
          </a:xfrm>
        </p:spPr>
        <p:txBody>
          <a:bodyPr anchor="b">
            <a:normAutofit/>
          </a:bodyPr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76914" y="1178410"/>
            <a:ext cx="2637439" cy="4058749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448" y="3302564"/>
            <a:ext cx="5220130" cy="2103465"/>
          </a:xfrm>
        </p:spPr>
        <p:txBody>
          <a:bodyPr>
            <a:normAutofit/>
          </a:bodyPr>
          <a:lstStyle>
            <a:lvl1pPr marL="0" indent="0" algn="l">
              <a:buNone/>
              <a:defRPr sz="1701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67663" y="5742084"/>
            <a:ext cx="5222915" cy="336055"/>
          </a:xfrm>
        </p:spPr>
        <p:txBody>
          <a:bodyPr/>
          <a:lstStyle>
            <a:lvl1pPr algn="l">
              <a:defRPr/>
            </a:lvl1pPr>
          </a:lstStyle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67663" y="334499"/>
            <a:ext cx="5235816" cy="336903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367663" y="3300058"/>
            <a:ext cx="52229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60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21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19223" y="838737"/>
            <a:ext cx="1526750" cy="489180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5102" y="838737"/>
            <a:ext cx="7397633" cy="48918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8919223" y="838737"/>
            <a:ext cx="0" cy="4891805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93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19983"/>
            <a:ext cx="11520488" cy="4310288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431386"/>
            <a:ext cx="11520488" cy="77992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29" y="844559"/>
            <a:ext cx="9074345" cy="1101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29" y="2116053"/>
            <a:ext cx="9074345" cy="3622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38071" y="346813"/>
            <a:ext cx="3307902" cy="324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4D077-59E4-4D46-BAC6-3C72EB11EA68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29" y="345697"/>
            <a:ext cx="5611736" cy="324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20" y="838737"/>
            <a:ext cx="766350" cy="5286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646">
                <a:solidFill>
                  <a:schemeClr val="accent1"/>
                </a:solidFill>
              </a:defRPr>
            </a:lvl1pPr>
          </a:lstStyle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433415"/>
            <a:ext cx="11520488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21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3024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120000"/>
        </a:lnSpc>
        <a:spcBef>
          <a:spcPts val="94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9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01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12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8C7BC87-EC06-124E-BE61-7E0D25185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18" y="-15584"/>
            <a:ext cx="11520488" cy="719878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C2932A9-41DC-904D-98E4-F68E87B90932}"/>
              </a:ext>
            </a:extLst>
          </p:cNvPr>
          <p:cNvSpPr txBox="1"/>
          <p:nvPr/>
        </p:nvSpPr>
        <p:spPr>
          <a:xfrm>
            <a:off x="5441476" y="822502"/>
            <a:ext cx="11520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FF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             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11 au 15 mai</a:t>
            </a:r>
            <a:endParaRPr lang="fr-FR" dirty="0">
              <a:solidFill>
                <a:srgbClr val="FF00FF"/>
              </a:solidFill>
              <a:highlight>
                <a:srgbClr val="FF00FF"/>
              </a:highligh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A8FD31E-F66B-9948-B269-EAAA428D94FE}"/>
              </a:ext>
            </a:extLst>
          </p:cNvPr>
          <p:cNvSpPr txBox="1">
            <a:spLocks noChangeAspect="1"/>
          </p:cNvSpPr>
          <p:nvPr/>
        </p:nvSpPr>
        <p:spPr>
          <a:xfrm>
            <a:off x="2324676" y="1848701"/>
            <a:ext cx="2598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Salade de quinoa, 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avocats et tomates</a:t>
            </a: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2B14AF-B454-7D4E-A130-99AE6B28B95D}"/>
              </a:ext>
            </a:extLst>
          </p:cNvPr>
          <p:cNvSpPr txBox="1">
            <a:spLocks noChangeAspect="1"/>
          </p:cNvSpPr>
          <p:nvPr/>
        </p:nvSpPr>
        <p:spPr>
          <a:xfrm>
            <a:off x="12105452" y="2037331"/>
            <a:ext cx="198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AAF0750-02F7-824E-9DC5-C0E403673DF4}"/>
              </a:ext>
            </a:extLst>
          </p:cNvPr>
          <p:cNvSpPr txBox="1">
            <a:spLocks noChangeAspect="1"/>
          </p:cNvSpPr>
          <p:nvPr/>
        </p:nvSpPr>
        <p:spPr>
          <a:xfrm>
            <a:off x="9221720" y="975151"/>
            <a:ext cx="1980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Fermé</a:t>
            </a: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26DD67-FC22-C74B-B286-821D0A84D3BB}"/>
              </a:ext>
            </a:extLst>
          </p:cNvPr>
          <p:cNvSpPr txBox="1">
            <a:spLocks noChangeAspect="1"/>
          </p:cNvSpPr>
          <p:nvPr/>
        </p:nvSpPr>
        <p:spPr>
          <a:xfrm>
            <a:off x="2486637" y="2205539"/>
            <a:ext cx="208041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Boulettes de volaille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 crème de chorizo</a:t>
            </a: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semoule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Fromage blanc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Betteraves au cervelas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émincé de porc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lang="fr-FR" sz="15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 provençale</a:t>
            </a: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Pâtes</a:t>
            </a:r>
            <a:endParaRPr lang="fr-FR" sz="15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17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Mimolette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7</a:t>
            </a: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fruit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lang="fr-FR" sz="9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D6535AB-E750-374A-AD9E-B83749EB3957}"/>
              </a:ext>
            </a:extLst>
          </p:cNvPr>
          <p:cNvSpPr txBox="1">
            <a:spLocks noChangeAspect="1"/>
          </p:cNvSpPr>
          <p:nvPr/>
        </p:nvSpPr>
        <p:spPr>
          <a:xfrm>
            <a:off x="9310609" y="4217231"/>
            <a:ext cx="1831301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Salade grecque</a:t>
            </a:r>
          </a:p>
          <a:p>
            <a:pPr algn="ctr"/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Dahl de lentilles et pois chiche</a:t>
            </a:r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riz</a:t>
            </a: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7 1</a:t>
            </a:r>
          </a:p>
          <a:p>
            <a:pPr algn="ctr"/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Crème caramel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 </a:t>
            </a: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FE08686-88A7-4D4D-99BF-B5C9C73DBCC5}"/>
              </a:ext>
            </a:extLst>
          </p:cNvPr>
          <p:cNvSpPr txBox="1"/>
          <p:nvPr/>
        </p:nvSpPr>
        <p:spPr>
          <a:xfrm>
            <a:off x="6219427" y="3682289"/>
            <a:ext cx="1116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AF2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18 au 22 mai</a:t>
            </a:r>
            <a:endParaRPr lang="fr-FR" dirty="0">
              <a:solidFill>
                <a:srgbClr val="FF00FF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64A62A-73EF-D1E6-6ADB-C4019958CB00}"/>
              </a:ext>
            </a:extLst>
          </p:cNvPr>
          <p:cNvSpPr txBox="1"/>
          <p:nvPr/>
        </p:nvSpPr>
        <p:spPr>
          <a:xfrm>
            <a:off x="163202" y="1726566"/>
            <a:ext cx="2242377" cy="1135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lang="fr-FR" sz="1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Radis</a:t>
            </a: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beurre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Dos de merlu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</a:t>
            </a: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Boulgour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Vache qui rit</a:t>
            </a:r>
          </a:p>
          <a:p>
            <a:pPr algn="ctr">
              <a:lnSpc>
                <a:spcPct val="100000"/>
              </a:lnSpc>
            </a:pP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Banane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Melon</a:t>
            </a:r>
          </a:p>
          <a:p>
            <a:pPr algn="ctr">
              <a:lnSpc>
                <a:spcPct val="100000"/>
              </a:lnSpc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Tenders de poulet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1  7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Frites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Liégeois au chocolat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Yaourts aux fruits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 descr="Une image contenant texte, extérieur, casino, signe&#10;&#10;Description générée automatiquement">
            <a:extLst>
              <a:ext uri="{FF2B5EF4-FFF2-40B4-BE49-F238E27FC236}">
                <a16:creationId xmlns:a16="http://schemas.microsoft.com/office/drawing/2014/main" id="{CBCCEBB1-AFC3-5EEE-C0B4-3D9CAB479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177" y="643170"/>
            <a:ext cx="323866" cy="3238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02767C-C81C-8688-05DA-8F22E59078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2427043" y="5658003"/>
            <a:ext cx="472155" cy="214130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C6D1FEC-D6A0-98A4-1668-671208B34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927" y="3857180"/>
            <a:ext cx="379358" cy="35058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9EE0CD-B10F-1CB8-FD4A-9ED765060B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127" y="5765068"/>
            <a:ext cx="325030" cy="30881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C3F519D-3075-858C-C9BA-6F494A68CE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525" y="4136432"/>
            <a:ext cx="323865" cy="30770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A3BA371-A945-C50C-D6BD-6229763CE8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7988" y="5068205"/>
            <a:ext cx="340833" cy="32383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5B10B39-42C2-FB26-35FC-77441849A1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470" y="2624442"/>
            <a:ext cx="491210" cy="22277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1D0C8F9-71F0-048D-02CB-262ABF3939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938" y="5834819"/>
            <a:ext cx="442496" cy="23906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DE4FD88-C416-3B21-D323-52E5304BBA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939" y="2283474"/>
            <a:ext cx="486403" cy="22059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7A64B70-DBB5-C149-C1E8-9FFEBB9A91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767" y="3639878"/>
            <a:ext cx="292445" cy="27785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A3D1AE-2D69-9DB8-3DEC-067A2553AC3F}"/>
              </a:ext>
            </a:extLst>
          </p:cNvPr>
          <p:cNvSpPr txBox="1">
            <a:spLocks noChangeAspect="1"/>
          </p:cNvSpPr>
          <p:nvPr/>
        </p:nvSpPr>
        <p:spPr>
          <a:xfrm>
            <a:off x="4776860" y="1830206"/>
            <a:ext cx="1980000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Batavia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Croque Végétal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7 1 </a:t>
            </a:r>
            <a:endParaRPr lang="fr-FR" sz="1600" spc="-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yaourts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Fruit de saison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4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Indiana : Pique-nique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Salade chou rouge aux pommes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Brandade de poisson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7 10</a:t>
            </a: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Mousse au chocolat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B5FB788F-945A-4563-2C89-04AB6BAE7E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063" y="2040303"/>
            <a:ext cx="282150" cy="2680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D8E50FC2-75B5-7B2E-3B94-E7CE1731BB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08" y="3583807"/>
            <a:ext cx="325030" cy="30881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1CD6C0A8-3690-C1E9-F6CD-4193DBD511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201" y="3102232"/>
            <a:ext cx="231845" cy="220279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ACBE7537-85E4-0726-B429-94F1E2F0C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161" y="1460043"/>
            <a:ext cx="548459" cy="24873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B4BE4E74-9CF6-764C-0688-0190BB4E9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172" y="4463143"/>
            <a:ext cx="441682" cy="20031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6CB4E812-8C05-E049-E4B9-78456ECF8A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124" y="5215125"/>
            <a:ext cx="491210" cy="222772"/>
          </a:xfrm>
          <a:prstGeom prst="rect">
            <a:avLst/>
          </a:prstGeom>
        </p:spPr>
      </p:pic>
      <p:pic>
        <p:nvPicPr>
          <p:cNvPr id="4" name="Image 3" descr="Une image contenant logo, clipart, Graphique, Police&#10;&#10;Description générée automatiquement">
            <a:extLst>
              <a:ext uri="{FF2B5EF4-FFF2-40B4-BE49-F238E27FC236}">
                <a16:creationId xmlns:a16="http://schemas.microsoft.com/office/drawing/2014/main" id="{4E1A8986-AEF5-E0E5-BD9B-3A90CDDC86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879" y="111827"/>
            <a:ext cx="1209675" cy="723900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F5D6275-EDF8-510C-AF21-68D4C760D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835" y="1598482"/>
            <a:ext cx="486403" cy="220592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B227C4E-7284-47B2-3345-A307C002B6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895" y="1052482"/>
            <a:ext cx="271180" cy="34198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BC3E3F40-EB56-95B7-D487-7558158C86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655" y="3190096"/>
            <a:ext cx="491210" cy="2227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206FB17-802F-4986-9942-493477A304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452" y="2464017"/>
            <a:ext cx="491210" cy="222772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2497FA7-59F3-91ED-6523-C112CC3FB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97966"/>
            <a:ext cx="11520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971AA8-55E3-37EF-E0A6-E1DC7399CE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4451" y="2325479"/>
            <a:ext cx="1975275" cy="132294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DA5A4EEA-F2A7-564C-C336-36054778869B}"/>
              </a:ext>
            </a:extLst>
          </p:cNvPr>
          <p:cNvSpPr txBox="1"/>
          <p:nvPr/>
        </p:nvSpPr>
        <p:spPr>
          <a:xfrm>
            <a:off x="7042397" y="1637161"/>
            <a:ext cx="1750827" cy="7802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Férié</a:t>
            </a: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9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Salade de pâtes au pesto </a:t>
            </a:r>
            <a:r>
              <a:rPr lang="fr-FR" sz="9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71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Saucisses de Toulouse</a:t>
            </a: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(France)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Haricots verts</a:t>
            </a: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Tomme </a:t>
            </a:r>
          </a:p>
          <a:p>
            <a:pPr algn="ctr"/>
            <a:r>
              <a:rPr lang="fr-FR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fruit</a:t>
            </a: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9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7 3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857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8C7BC87-EC06-124E-BE61-7E0D25185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11"/>
            <a:ext cx="11520488" cy="719878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C2932A9-41DC-904D-98E4-F68E87B90932}"/>
              </a:ext>
            </a:extLst>
          </p:cNvPr>
          <p:cNvSpPr txBox="1"/>
          <p:nvPr/>
        </p:nvSpPr>
        <p:spPr>
          <a:xfrm>
            <a:off x="5286959" y="881257"/>
            <a:ext cx="11520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FF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             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25 au 29 mai</a:t>
            </a:r>
            <a:endParaRPr lang="fr-FR" dirty="0">
              <a:solidFill>
                <a:srgbClr val="FF00FF"/>
              </a:solidFill>
              <a:highlight>
                <a:srgbClr val="FF00FF"/>
              </a:highligh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A8FD31E-F66B-9948-B269-EAAA428D94FE}"/>
              </a:ext>
            </a:extLst>
          </p:cNvPr>
          <p:cNvSpPr txBox="1">
            <a:spLocks noChangeAspect="1"/>
          </p:cNvSpPr>
          <p:nvPr/>
        </p:nvSpPr>
        <p:spPr>
          <a:xfrm>
            <a:off x="2324676" y="1874417"/>
            <a:ext cx="2598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2B14AF-B454-7D4E-A130-99AE6B28B95D}"/>
              </a:ext>
            </a:extLst>
          </p:cNvPr>
          <p:cNvSpPr txBox="1">
            <a:spLocks noChangeAspect="1"/>
          </p:cNvSpPr>
          <p:nvPr/>
        </p:nvSpPr>
        <p:spPr>
          <a:xfrm>
            <a:off x="12105452" y="2037331"/>
            <a:ext cx="198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AAF0750-02F7-824E-9DC5-C0E403673DF4}"/>
              </a:ext>
            </a:extLst>
          </p:cNvPr>
          <p:cNvSpPr txBox="1">
            <a:spLocks noChangeAspect="1"/>
          </p:cNvSpPr>
          <p:nvPr/>
        </p:nvSpPr>
        <p:spPr>
          <a:xfrm>
            <a:off x="9112406" y="876517"/>
            <a:ext cx="19800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Salade de tomates mozzarella au pesto</a:t>
            </a:r>
          </a:p>
          <a:p>
            <a:pPr algn="ctr"/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Chili végétal</a:t>
            </a:r>
          </a:p>
          <a:p>
            <a:pPr algn="ctr"/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pâte</a:t>
            </a: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Donuts </a:t>
            </a:r>
          </a:p>
          <a:p>
            <a:pPr algn="ctr"/>
            <a:r>
              <a:rPr lang="fr-FR" sz="9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7 1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26DD67-FC22-C74B-B286-821D0A84D3BB}"/>
              </a:ext>
            </a:extLst>
          </p:cNvPr>
          <p:cNvSpPr txBox="1">
            <a:spLocks noChangeAspect="1"/>
          </p:cNvSpPr>
          <p:nvPr/>
        </p:nvSpPr>
        <p:spPr>
          <a:xfrm>
            <a:off x="2502428" y="1413588"/>
            <a:ext cx="208041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Taboulé</a:t>
            </a: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10 1 </a:t>
            </a:r>
            <a:endParaRPr lang="fr-FR" sz="1600" spc="-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Cordon bleu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ue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endParaRPr lang="fr-FR" sz="1600" spc="-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71 </a:t>
            </a:r>
            <a:endParaRPr lang="fr-FR" sz="1600" spc="-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Poêlée de légumes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 err="1">
                <a:latin typeface="Calibri" panose="020F0502020204030204" pitchFamily="34" charset="0"/>
                <a:cs typeface="Calibri" panose="020F0502020204030204" pitchFamily="34" charset="0"/>
              </a:rPr>
              <a:t>Novly</a:t>
            </a:r>
            <a:r>
              <a:rPr lang="fr-FR" sz="1500" spc="-1">
                <a:latin typeface="Calibri" panose="020F0502020204030204" pitchFamily="34" charset="0"/>
                <a:cs typeface="Calibri" panose="020F0502020204030204" pitchFamily="34" charset="0"/>
              </a:rPr>
              <a:t> chocolat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fruit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Carottes râpés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</a:t>
            </a: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srgbClr val="DFDBD5">
                  <a:lumMod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Lasagnes de légumes</a:t>
            </a: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lang="fr-FR" sz="1600" spc="-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Comté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15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nectarines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D6535AB-E750-374A-AD9E-B83749EB3957}"/>
              </a:ext>
            </a:extLst>
          </p:cNvPr>
          <p:cNvSpPr txBox="1">
            <a:spLocks noChangeAspect="1"/>
          </p:cNvSpPr>
          <p:nvPr/>
        </p:nvSpPr>
        <p:spPr>
          <a:xfrm>
            <a:off x="9340188" y="4162658"/>
            <a:ext cx="18313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Salade Marco polo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(France)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10 1 3 4</a:t>
            </a: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srgbClr val="DFDBD5">
                  <a:lumMod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Dos de colin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épinard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glace</a:t>
            </a:r>
          </a:p>
          <a:p>
            <a:pPr algn="ctr"/>
            <a:r>
              <a:rPr lang="fr-FR" sz="10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FE08686-88A7-4D4D-99BF-B5C9C73DBCC5}"/>
              </a:ext>
            </a:extLst>
          </p:cNvPr>
          <p:cNvSpPr txBox="1"/>
          <p:nvPr/>
        </p:nvSpPr>
        <p:spPr>
          <a:xfrm>
            <a:off x="6267799" y="3704155"/>
            <a:ext cx="1116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AF2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1er au 5 juin</a:t>
            </a:r>
            <a:endParaRPr lang="fr-FR" dirty="0">
              <a:solidFill>
                <a:srgbClr val="FF00FF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64A62A-73EF-D1E6-6ADB-C4019958CB00}"/>
              </a:ext>
            </a:extLst>
          </p:cNvPr>
          <p:cNvSpPr txBox="1"/>
          <p:nvPr/>
        </p:nvSpPr>
        <p:spPr>
          <a:xfrm>
            <a:off x="163203" y="1726566"/>
            <a:ext cx="2049500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Férié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Salade verte à l’emmental</a:t>
            </a:r>
          </a:p>
          <a:p>
            <a:pPr algn="ctr">
              <a:lnSpc>
                <a:spcPct val="100000"/>
              </a:lnSpc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10 7</a:t>
            </a: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Couscous Poulet merguez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Légumes et semoule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Chèvre</a:t>
            </a:r>
          </a:p>
          <a:p>
            <a:pPr algn="ctr">
              <a:lnSpc>
                <a:spcPct val="100000"/>
              </a:lnSpc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fruit</a:t>
            </a:r>
          </a:p>
        </p:txBody>
      </p:sp>
      <p:pic>
        <p:nvPicPr>
          <p:cNvPr id="17" name="Image 16" descr="Une image contenant texte, extérieur, casino, signe&#10;&#10;Description générée automatiquement">
            <a:extLst>
              <a:ext uri="{FF2B5EF4-FFF2-40B4-BE49-F238E27FC236}">
                <a16:creationId xmlns:a16="http://schemas.microsoft.com/office/drawing/2014/main" id="{CBCCEBB1-AFC3-5EEE-C0B4-3D9CAB479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177" y="643170"/>
            <a:ext cx="323866" cy="3238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02767C-C81C-8688-05DA-8F22E59078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2427043" y="5658003"/>
            <a:ext cx="472155" cy="214130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C6D1FEC-D6A0-98A4-1668-671208B34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927" y="3857180"/>
            <a:ext cx="379358" cy="35058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9EE0CD-B10F-1CB8-FD4A-9ED765060B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127" y="5765068"/>
            <a:ext cx="325030" cy="30881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C3F519D-3075-858C-C9BA-6F494A68CE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525" y="4136432"/>
            <a:ext cx="323865" cy="30770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A3BA371-A945-C50C-D6BD-6229763CE8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7988" y="5068205"/>
            <a:ext cx="340833" cy="32383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5B10B39-42C2-FB26-35FC-77441849A1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470" y="2624442"/>
            <a:ext cx="491210" cy="22277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1D0C8F9-71F0-048D-02CB-262ABF3939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938" y="5834819"/>
            <a:ext cx="442496" cy="23906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DE4FD88-C416-3B21-D323-52E5304BBA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939" y="2283474"/>
            <a:ext cx="486403" cy="22059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7A64B70-DBB5-C149-C1E8-9FFEBB9A91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767" y="3639878"/>
            <a:ext cx="292445" cy="27785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A3D1AE-2D69-9DB8-3DEC-067A2553AC3F}"/>
              </a:ext>
            </a:extLst>
          </p:cNvPr>
          <p:cNvSpPr txBox="1">
            <a:spLocks noChangeAspect="1"/>
          </p:cNvSpPr>
          <p:nvPr/>
        </p:nvSpPr>
        <p:spPr>
          <a:xfrm>
            <a:off x="4785177" y="1549276"/>
            <a:ext cx="19800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Salade verte mexicaine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10 1</a:t>
            </a: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srgbClr val="DFDBD5">
                  <a:lumMod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Filet de  poisson </a:t>
            </a:r>
          </a:p>
          <a:p>
            <a:pPr algn="ctr">
              <a:lnSpc>
                <a:spcPct val="100000"/>
              </a:lnSpc>
            </a:pP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Pomme de terre grenailles</a:t>
            </a:r>
          </a:p>
          <a:p>
            <a:pPr algn="ctr">
              <a:lnSpc>
                <a:spcPct val="100000"/>
              </a:lnSpc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7</a:t>
            </a: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Panacotta , coulis de fruits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7 3 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Melon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Escalope de porc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frites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7 </a:t>
            </a: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Yaourt à la vanille</a:t>
            </a: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0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B5FB788F-945A-4563-2C89-04AB6BAE7E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063" y="2040303"/>
            <a:ext cx="282150" cy="2680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D8E50FC2-75B5-7B2E-3B94-E7CE1731BB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08" y="3583807"/>
            <a:ext cx="325030" cy="30881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1CD6C0A8-3690-C1E9-F6CD-4193DBD511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201" y="3102232"/>
            <a:ext cx="231845" cy="220279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ACBE7537-85E4-0726-B429-94F1E2F0C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161" y="1460043"/>
            <a:ext cx="548459" cy="24873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B4BE4E74-9CF6-764C-0688-0190BB4E9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172" y="4463143"/>
            <a:ext cx="441682" cy="20031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6CB4E812-8C05-E049-E4B9-78456ECF8A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124" y="5215125"/>
            <a:ext cx="491210" cy="222772"/>
          </a:xfrm>
          <a:prstGeom prst="rect">
            <a:avLst/>
          </a:prstGeom>
        </p:spPr>
      </p:pic>
      <p:pic>
        <p:nvPicPr>
          <p:cNvPr id="4" name="Image 3" descr="Une image contenant logo, clipart, Graphique, Police&#10;&#10;Description générée automatiquement">
            <a:extLst>
              <a:ext uri="{FF2B5EF4-FFF2-40B4-BE49-F238E27FC236}">
                <a16:creationId xmlns:a16="http://schemas.microsoft.com/office/drawing/2014/main" id="{4E1A8986-AEF5-E0E5-BD9B-3A90CDDC86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879" y="111827"/>
            <a:ext cx="1209675" cy="723900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F5D6275-EDF8-510C-AF21-68D4C760D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835" y="1598482"/>
            <a:ext cx="486403" cy="220592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B227C4E-7284-47B2-3345-A307C002B6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895" y="1052482"/>
            <a:ext cx="271180" cy="34198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BC3E3F40-EB56-95B7-D487-7558158C86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655" y="3190096"/>
            <a:ext cx="491210" cy="2227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206FB17-802F-4986-9942-493477A304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405" y="1956699"/>
            <a:ext cx="491210" cy="222772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2497FA7-59F3-91ED-6523-C112CC3FB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97966"/>
            <a:ext cx="11520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971AA8-55E3-37EF-E0A6-E1DC7399CE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4451" y="2325479"/>
            <a:ext cx="1975275" cy="132294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DA5A4EEA-F2A7-564C-C336-36054778869B}"/>
              </a:ext>
            </a:extLst>
          </p:cNvPr>
          <p:cNvSpPr txBox="1"/>
          <p:nvPr/>
        </p:nvSpPr>
        <p:spPr>
          <a:xfrm>
            <a:off x="7163786" y="1381364"/>
            <a:ext cx="1750827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Concombres bulgare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3 10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Rougail saucisses</a:t>
            </a: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Riz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Tomme blanche </a:t>
            </a:r>
            <a:r>
              <a:rPr lang="fr-FR" sz="9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fruit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solidFill>
                <a:srgbClr val="FF00FF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Salade paysanne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</a:p>
          <a:p>
            <a:pPr algn="ctr"/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Cari de poulet Mauricien</a:t>
            </a:r>
          </a:p>
          <a:p>
            <a:pPr algn="ctr"/>
            <a:r>
              <a:rPr lang="fr-FR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(France)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Blé tendre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Biscuit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Compote </a:t>
            </a:r>
          </a:p>
          <a:p>
            <a:pPr algn="ctr"/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34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A37FB-E5A8-96E2-347A-AF5910C57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EF8DA71-9748-EE47-6351-5B9B5080D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11"/>
            <a:ext cx="11520488" cy="719878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D355379-E870-6890-3E35-15241C75CF0B}"/>
              </a:ext>
            </a:extLst>
          </p:cNvPr>
          <p:cNvSpPr txBox="1"/>
          <p:nvPr/>
        </p:nvSpPr>
        <p:spPr>
          <a:xfrm>
            <a:off x="5286959" y="881257"/>
            <a:ext cx="11520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FF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             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8 au 12 juin</a:t>
            </a:r>
            <a:endParaRPr lang="fr-FR" dirty="0">
              <a:solidFill>
                <a:srgbClr val="FF00FF"/>
              </a:solidFill>
              <a:highlight>
                <a:srgbClr val="FF00FF"/>
              </a:highligh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6BFB3A9-131A-54C9-00B4-706FEF5C4253}"/>
              </a:ext>
            </a:extLst>
          </p:cNvPr>
          <p:cNvSpPr txBox="1">
            <a:spLocks noChangeAspect="1"/>
          </p:cNvSpPr>
          <p:nvPr/>
        </p:nvSpPr>
        <p:spPr>
          <a:xfrm>
            <a:off x="2324676" y="1874417"/>
            <a:ext cx="2598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2BD210C-26BD-3DF1-44F8-F912A00A8BC7}"/>
              </a:ext>
            </a:extLst>
          </p:cNvPr>
          <p:cNvSpPr txBox="1">
            <a:spLocks noChangeAspect="1"/>
          </p:cNvSpPr>
          <p:nvPr/>
        </p:nvSpPr>
        <p:spPr>
          <a:xfrm>
            <a:off x="12105452" y="2037331"/>
            <a:ext cx="198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DF4A656-7942-92E5-399B-9D9422294B43}"/>
              </a:ext>
            </a:extLst>
          </p:cNvPr>
          <p:cNvSpPr txBox="1">
            <a:spLocks noChangeAspect="1"/>
          </p:cNvSpPr>
          <p:nvPr/>
        </p:nvSpPr>
        <p:spPr>
          <a:xfrm>
            <a:off x="9101264" y="876517"/>
            <a:ext cx="19800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Piémontaise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10 3</a:t>
            </a:r>
          </a:p>
          <a:p>
            <a:pPr algn="ctr"/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 and </a:t>
            </a:r>
            <a:r>
              <a:rPr lang="fr-FR" sz="1500" dirty="0" err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cheese</a:t>
            </a: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71</a:t>
            </a:r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Poêlée méridionale</a:t>
            </a: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Fromage blanc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elon</a:t>
            </a:r>
          </a:p>
          <a:p>
            <a:pPr algn="ctr"/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71</a:t>
            </a: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Pâtes à la bolognaise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Chanteneige</a:t>
            </a: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fruit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552D0C9-0715-8FD7-3199-C7411407026B}"/>
              </a:ext>
            </a:extLst>
          </p:cNvPr>
          <p:cNvSpPr txBox="1">
            <a:spLocks noChangeAspect="1"/>
          </p:cNvSpPr>
          <p:nvPr/>
        </p:nvSpPr>
        <p:spPr>
          <a:xfrm>
            <a:off x="2419224" y="1424045"/>
            <a:ext cx="208041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Rillettes de poulet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Saucisse aux poivrons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ratatouille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Comté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Nectarines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Rillettes de poisson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74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Brochettes de porc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Haricots verts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Mousse au chocolat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5E851E5-4540-5DA7-14D5-477EDE2C8E0B}"/>
              </a:ext>
            </a:extLst>
          </p:cNvPr>
          <p:cNvSpPr txBox="1"/>
          <p:nvPr/>
        </p:nvSpPr>
        <p:spPr>
          <a:xfrm>
            <a:off x="6267799" y="3704155"/>
            <a:ext cx="1116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AF2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15 au 19 juin</a:t>
            </a:r>
            <a:endParaRPr lang="fr-FR" dirty="0">
              <a:solidFill>
                <a:srgbClr val="FF00FF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B040A1-BDFB-834B-3E22-CB0AF6A09B1E}"/>
              </a:ext>
            </a:extLst>
          </p:cNvPr>
          <p:cNvSpPr txBox="1"/>
          <p:nvPr/>
        </p:nvSpPr>
        <p:spPr>
          <a:xfrm>
            <a:off x="131883" y="1693926"/>
            <a:ext cx="20495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concombres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 err="1">
                <a:latin typeface="Calibri" panose="020F0502020204030204" pitchFamily="34" charset="0"/>
                <a:cs typeface="Calibri" panose="020F0502020204030204" pitchFamily="34" charset="0"/>
              </a:rPr>
              <a:t>Piccata</a:t>
            </a: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 de poulet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Pomme de terre grenaille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Yaourt à la fraise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Salade coleslaw</a:t>
            </a:r>
            <a:r>
              <a:rPr lang="fr-FR" sz="10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10 3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Moules au curry </a:t>
            </a:r>
            <a:r>
              <a:rPr lang="fr-FR" sz="10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Boulgour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71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yaourt à boire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lang="fr-FR" sz="1500" spc="-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fruit</a:t>
            </a:r>
          </a:p>
        </p:txBody>
      </p:sp>
      <p:pic>
        <p:nvPicPr>
          <p:cNvPr id="17" name="Image 16" descr="Une image contenant texte, extérieur, casino, signe&#10;&#10;Description générée automatiquement">
            <a:extLst>
              <a:ext uri="{FF2B5EF4-FFF2-40B4-BE49-F238E27FC236}">
                <a16:creationId xmlns:a16="http://schemas.microsoft.com/office/drawing/2014/main" id="{CCFB5AA8-9C89-B15B-BAC1-3E1C262DAE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177" y="643170"/>
            <a:ext cx="323866" cy="3238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D764A-EEF4-D6BF-3120-3F024495D3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2427043" y="5658003"/>
            <a:ext cx="472155" cy="214130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403969D-860A-A256-8007-38C7CA814A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927" y="3857180"/>
            <a:ext cx="379358" cy="35058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FABE61-C1A2-CE48-7E84-7A1E820F5A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127" y="5765068"/>
            <a:ext cx="325030" cy="30881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B535F8E-56BC-1431-32BD-3B179D7D92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525" y="4136432"/>
            <a:ext cx="323865" cy="30770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8756A52-356A-8EF2-446E-4BB43FB8CD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7988" y="5068205"/>
            <a:ext cx="340833" cy="32383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8CB1748-59E0-0AB3-76AA-080868A73B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470" y="2624442"/>
            <a:ext cx="491210" cy="22277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CB1CD2B-831F-4607-8A3D-6612DA3F8F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938" y="5834819"/>
            <a:ext cx="442496" cy="23906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6F9DEAA1-A62A-AD5D-3670-AAF8AAB4EF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939" y="2283474"/>
            <a:ext cx="486403" cy="22059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0052485-C0E1-3865-A1B1-932DC2F438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767" y="3639878"/>
            <a:ext cx="292445" cy="27785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53B2E71B-E6B3-E5B1-0663-661249FF1C03}"/>
              </a:ext>
            </a:extLst>
          </p:cNvPr>
          <p:cNvSpPr txBox="1">
            <a:spLocks noChangeAspect="1"/>
          </p:cNvSpPr>
          <p:nvPr/>
        </p:nvSpPr>
        <p:spPr>
          <a:xfrm>
            <a:off x="4785177" y="1549276"/>
            <a:ext cx="1980000" cy="7679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Galette jambon fromage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Calamar à la provençale</a:t>
            </a: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Riz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 err="1">
                <a:latin typeface="Calibri" panose="020F0502020204030204" pitchFamily="34" charset="0"/>
                <a:cs typeface="Calibri" panose="020F0502020204030204" pitchFamily="34" charset="0"/>
              </a:rPr>
              <a:t>Camenbert</a:t>
            </a: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pastèque</a:t>
            </a: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7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Macédoine au jambon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Saucisse de Toulouse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(France)</a:t>
            </a: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Purée de patate douce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spc="-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Yaourt à la vanille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abricots</a:t>
            </a: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C7C39D2A-F84B-D3BF-9F94-5916032BF4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063" y="2040303"/>
            <a:ext cx="282150" cy="2680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78CF5626-1FCE-D48A-0E06-0EF3F31171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08" y="3583807"/>
            <a:ext cx="325030" cy="30881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1207B2D0-E22B-A3CE-FA72-3063B93AA9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201" y="3102232"/>
            <a:ext cx="231845" cy="220279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6E1B8EC2-4F55-51F9-83B4-19F5F169A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161" y="1460043"/>
            <a:ext cx="548459" cy="24873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02A4DDEC-E1A1-2A20-0DED-2D16D973F1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172" y="4463143"/>
            <a:ext cx="441682" cy="20031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EAD2DBCA-2E13-6427-6D46-C99AB0D9D3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124" y="5215125"/>
            <a:ext cx="491210" cy="222772"/>
          </a:xfrm>
          <a:prstGeom prst="rect">
            <a:avLst/>
          </a:prstGeom>
        </p:spPr>
      </p:pic>
      <p:pic>
        <p:nvPicPr>
          <p:cNvPr id="4" name="Image 3" descr="Une image contenant logo, clipart, Graphique, Police&#10;&#10;Description générée automatiquement">
            <a:extLst>
              <a:ext uri="{FF2B5EF4-FFF2-40B4-BE49-F238E27FC236}">
                <a16:creationId xmlns:a16="http://schemas.microsoft.com/office/drawing/2014/main" id="{92086FDD-0A4D-3DE4-FBCB-B8228854C4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879" y="111827"/>
            <a:ext cx="1209675" cy="723900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451F1644-412D-473F-1E3D-3893317D40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835" y="1598482"/>
            <a:ext cx="486403" cy="220592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78D43CE-5183-4E0C-CD52-3632EBDF7D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895" y="1052482"/>
            <a:ext cx="271180" cy="34198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97BC1268-C771-4364-0B22-5746D75B87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655" y="3190096"/>
            <a:ext cx="491210" cy="2227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44A9F1DD-8F48-B8F7-1F38-F5E552B36D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405" y="1956699"/>
            <a:ext cx="491210" cy="222772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56C06E9-3EE1-5C5B-DED3-7AC144998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97966"/>
            <a:ext cx="11520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3994B8-ECF9-279E-3A52-2F30B2901D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4451" y="2325479"/>
            <a:ext cx="1975275" cy="132294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7C7C6C15-C47C-F2A9-0DB2-3806C7E7B951}"/>
              </a:ext>
            </a:extLst>
          </p:cNvPr>
          <p:cNvSpPr txBox="1"/>
          <p:nvPr/>
        </p:nvSpPr>
        <p:spPr>
          <a:xfrm>
            <a:off x="7163786" y="1381364"/>
            <a:ext cx="1750827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Salade de fèves , féta , tomates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Brandade de poisson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Emmental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lang="fr-FR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fruit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solidFill>
                <a:srgbClr val="FF00FF"/>
              </a:solidFill>
            </a:endParaRPr>
          </a:p>
          <a:p>
            <a:pPr algn="ctr"/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Salade de tomates </a:t>
            </a:r>
          </a:p>
          <a:p>
            <a:pPr algn="ctr"/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Curry de pois chiche haricots blancs</a:t>
            </a:r>
          </a:p>
          <a:p>
            <a:pPr algn="ctr"/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riz</a:t>
            </a:r>
          </a:p>
          <a:p>
            <a:pPr algn="ctr"/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Moelleux aux agrumes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71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fr-FR" sz="15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pêche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endParaRPr lang="fr-FR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08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25945</TotalTime>
  <Words>496</Words>
  <Application>Microsoft Office PowerPoint</Application>
  <PresentationFormat>Personnalisé</PresentationFormat>
  <Paragraphs>501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Algerian</vt:lpstr>
      <vt:lpstr>Arial</vt:lpstr>
      <vt:lpstr>Bauhaus 93</vt:lpstr>
      <vt:lpstr>Calibri</vt:lpstr>
      <vt:lpstr>Gill Sans MT</vt:lpstr>
      <vt:lpstr>Galerie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ACF LOCATION</dc:creator>
  <cp:lastModifiedBy>Elodie CHAIGNEAU</cp:lastModifiedBy>
  <cp:revision>100</cp:revision>
  <cp:lastPrinted>2026-03-27T13:24:01Z</cp:lastPrinted>
  <dcterms:created xsi:type="dcterms:W3CDTF">2018-09-18T07:52:18Z</dcterms:created>
  <dcterms:modified xsi:type="dcterms:W3CDTF">2026-05-06T08:53:04Z</dcterms:modified>
</cp:coreProperties>
</file>