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3"/>
  </p:notesMasterIdLst>
  <p:sldIdLst>
    <p:sldId id="359" r:id="rId2"/>
  </p:sldIdLst>
  <p:sldSz cx="11520488" cy="7199313"/>
  <p:notesSz cx="6650038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3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AF2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87312" autoAdjust="0"/>
  </p:normalViewPr>
  <p:slideViewPr>
    <p:cSldViewPr snapToGrid="0" snapToObjects="1">
      <p:cViewPr varScale="1">
        <p:scale>
          <a:sx n="77" d="100"/>
          <a:sy n="77" d="100"/>
        </p:scale>
        <p:origin x="4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die CHAIGNEAU" userId="0c5d0a0c-6e35-445f-9ae1-f3dfd60c0892" providerId="ADAL" clId="{AF1F0F4E-B664-435C-A440-DFDBBB00FB34}"/>
    <pc:docChg chg="delSld">
      <pc:chgData name="Elodie CHAIGNEAU" userId="0c5d0a0c-6e35-445f-9ae1-f3dfd60c0892" providerId="ADAL" clId="{AF1F0F4E-B664-435C-A440-DFDBBB00FB34}" dt="2026-06-17T11:53:25.370" v="1" actId="47"/>
      <pc:docMkLst>
        <pc:docMk/>
      </pc:docMkLst>
      <pc:sldChg chg="del">
        <pc:chgData name="Elodie CHAIGNEAU" userId="0c5d0a0c-6e35-445f-9ae1-f3dfd60c0892" providerId="ADAL" clId="{AF1F0F4E-B664-435C-A440-DFDBBB00FB34}" dt="2026-06-17T11:53:23.021" v="0" actId="47"/>
        <pc:sldMkLst>
          <pc:docMk/>
          <pc:sldMk cId="2501343253" sldId="360"/>
        </pc:sldMkLst>
      </pc:sldChg>
      <pc:sldChg chg="del">
        <pc:chgData name="Elodie CHAIGNEAU" userId="0c5d0a0c-6e35-445f-9ae1-f3dfd60c0892" providerId="ADAL" clId="{AF1F0F4E-B664-435C-A440-DFDBBB00FB34}" dt="2026-06-17T11:53:25.370" v="1" actId="47"/>
        <pc:sldMkLst>
          <pc:docMk/>
          <pc:sldMk cId="2000080667" sldId="3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881683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66819" y="3"/>
            <a:ext cx="2881683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87AA6-8EEE-D649-B87C-CB4D748C4B0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60400" y="1235075"/>
            <a:ext cx="5329238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5004" y="4751985"/>
            <a:ext cx="532003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378827"/>
            <a:ext cx="2881683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66819" y="9378827"/>
            <a:ext cx="2881683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1F247-7276-A949-BBB6-B3E2599E4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247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4613" y="842228"/>
            <a:ext cx="8161360" cy="2667914"/>
          </a:xfrm>
        </p:spPr>
        <p:txBody>
          <a:bodyPr bIns="0" anchor="b">
            <a:normAutofit/>
          </a:bodyPr>
          <a:lstStyle>
            <a:lvl1pPr algn="l">
              <a:defRPr sz="623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4613" y="3706947"/>
            <a:ext cx="8161359" cy="102627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701" b="0" cap="all" baseline="0">
                <a:solidFill>
                  <a:schemeClr val="tx1"/>
                </a:solidFill>
              </a:defRPr>
            </a:lvl1pPr>
            <a:lvl2pPr marL="432008" indent="0" algn="ctr">
              <a:buNone/>
              <a:defRPr sz="1701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3404" y="345697"/>
            <a:ext cx="4699961" cy="32458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58481" y="838737"/>
            <a:ext cx="766350" cy="528640"/>
          </a:xfrm>
        </p:spPr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284613" y="3704153"/>
            <a:ext cx="816135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06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07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4142" y="1843530"/>
            <a:ext cx="8167106" cy="1981911"/>
          </a:xfrm>
        </p:spPr>
        <p:txBody>
          <a:bodyPr anchor="b">
            <a:normAutofit/>
          </a:bodyPr>
          <a:lstStyle>
            <a:lvl1pPr algn="l">
              <a:defRPr sz="340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4142" y="3995625"/>
            <a:ext cx="8155098" cy="1063341"/>
          </a:xfrm>
        </p:spPr>
        <p:txBody>
          <a:bodyPr tIns="91440">
            <a:normAutofit/>
          </a:bodyPr>
          <a:lstStyle>
            <a:lvl1pPr marL="0" indent="0" algn="l">
              <a:buNone/>
              <a:defRPr sz="1701">
                <a:solidFill>
                  <a:schemeClr val="tx1"/>
                </a:solidFill>
              </a:defRPr>
            </a:lvl1pPr>
            <a:lvl2pPr marL="43200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74142" y="3994354"/>
            <a:ext cx="815509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8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397" y="844948"/>
            <a:ext cx="9076575" cy="1112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7615" y="2110957"/>
            <a:ext cx="4389306" cy="362022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0513" y="2117743"/>
            <a:ext cx="4389306" cy="3612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5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483" y="844185"/>
            <a:ext cx="9078489" cy="11088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482" y="2120059"/>
            <a:ext cx="4389306" cy="841855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79" b="0" cap="all" baseline="0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7482" y="2964829"/>
            <a:ext cx="4389306" cy="27760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59181" y="2123686"/>
            <a:ext cx="4389306" cy="84216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79" b="0" cap="all" baseline="0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59181" y="2961913"/>
            <a:ext cx="4389306" cy="27686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96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82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8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102" y="838737"/>
            <a:ext cx="3092823" cy="2358953"/>
          </a:xfrm>
        </p:spPr>
        <p:txBody>
          <a:bodyPr anchor="b">
            <a:normAutofit/>
          </a:bodyPr>
          <a:lstStyle>
            <a:lvl1pPr algn="l">
              <a:defRPr sz="226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916" y="838738"/>
            <a:ext cx="5681315" cy="4890689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5102" y="3365024"/>
            <a:ext cx="3094632" cy="2360070"/>
          </a:xfrm>
        </p:spPr>
        <p:txBody>
          <a:bodyPr/>
          <a:lstStyle>
            <a:lvl1pPr marL="0" indent="0" algn="l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368511" y="3365024"/>
            <a:ext cx="30894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48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065547" y="506167"/>
            <a:ext cx="3850116" cy="5405365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276" y="1185727"/>
            <a:ext cx="5227618" cy="1921690"/>
          </a:xfrm>
        </p:spPr>
        <p:txBody>
          <a:bodyPr anchor="b">
            <a:normAutofit/>
          </a:bodyPr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76914" y="1178410"/>
            <a:ext cx="2637439" cy="4058749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448" y="3302564"/>
            <a:ext cx="5220130" cy="2103465"/>
          </a:xfrm>
        </p:spPr>
        <p:txBody>
          <a:bodyPr>
            <a:normAutofit/>
          </a:bodyPr>
          <a:lstStyle>
            <a:lvl1pPr marL="0" indent="0" algn="l">
              <a:buNone/>
              <a:defRPr sz="1701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67663" y="5742084"/>
            <a:ext cx="5222915" cy="336055"/>
          </a:xfrm>
        </p:spPr>
        <p:txBody>
          <a:bodyPr/>
          <a:lstStyle>
            <a:lvl1pPr algn="l">
              <a:defRPr/>
            </a:lvl1pPr>
          </a:lstStyle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67663" y="334499"/>
            <a:ext cx="5235816" cy="336903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367663" y="3300058"/>
            <a:ext cx="52229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60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2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19223" y="838737"/>
            <a:ext cx="1526750" cy="489180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5102" y="838737"/>
            <a:ext cx="7397633" cy="48918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8919223" y="838737"/>
            <a:ext cx="0" cy="4891805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93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19983"/>
            <a:ext cx="11520488" cy="431028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431386"/>
            <a:ext cx="11520488" cy="77992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29" y="844559"/>
            <a:ext cx="9074345" cy="1101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29" y="2116053"/>
            <a:ext cx="9074345" cy="362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38071" y="346813"/>
            <a:ext cx="3307902" cy="324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4D077-59E4-4D46-BAC6-3C72EB11EA6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29" y="345697"/>
            <a:ext cx="5611736" cy="324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20" y="838737"/>
            <a:ext cx="766350" cy="5286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646">
                <a:solidFill>
                  <a:schemeClr val="accent1"/>
                </a:solidFill>
              </a:defRPr>
            </a:lvl1pPr>
          </a:lstStyle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433415"/>
            <a:ext cx="11520488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21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3024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120000"/>
        </a:lnSpc>
        <a:spcBef>
          <a:spcPts val="94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9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01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12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8C7BC87-EC06-124E-BE61-7E0D25185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18" y="-15584"/>
            <a:ext cx="11520488" cy="719878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C2932A9-41DC-904D-98E4-F68E87B90932}"/>
              </a:ext>
            </a:extLst>
          </p:cNvPr>
          <p:cNvSpPr txBox="1"/>
          <p:nvPr/>
        </p:nvSpPr>
        <p:spPr>
          <a:xfrm>
            <a:off x="5441476" y="822502"/>
            <a:ext cx="11520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FF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             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22 au 26 juin</a:t>
            </a:r>
            <a:endParaRPr lang="fr-FR" dirty="0">
              <a:solidFill>
                <a:srgbClr val="FF00FF"/>
              </a:solidFill>
              <a:highlight>
                <a:srgbClr val="FF00FF"/>
              </a:highligh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8FD31E-F66B-9948-B269-EAAA428D94FE}"/>
              </a:ext>
            </a:extLst>
          </p:cNvPr>
          <p:cNvSpPr txBox="1">
            <a:spLocks noChangeAspect="1"/>
          </p:cNvSpPr>
          <p:nvPr/>
        </p:nvSpPr>
        <p:spPr>
          <a:xfrm>
            <a:off x="2324676" y="1848701"/>
            <a:ext cx="25984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Taboulé</a:t>
            </a: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2B14AF-B454-7D4E-A130-99AE6B28B95D}"/>
              </a:ext>
            </a:extLst>
          </p:cNvPr>
          <p:cNvSpPr txBox="1">
            <a:spLocks noChangeAspect="1"/>
          </p:cNvSpPr>
          <p:nvPr/>
        </p:nvSpPr>
        <p:spPr>
          <a:xfrm>
            <a:off x="12105452" y="2037331"/>
            <a:ext cx="198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AAF0750-02F7-824E-9DC5-C0E403673DF4}"/>
              </a:ext>
            </a:extLst>
          </p:cNvPr>
          <p:cNvSpPr txBox="1">
            <a:spLocks noChangeAspect="1"/>
          </p:cNvSpPr>
          <p:nvPr/>
        </p:nvSpPr>
        <p:spPr>
          <a:xfrm>
            <a:off x="9254358" y="952317"/>
            <a:ext cx="1980000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Iceberg à l’emmental</a:t>
            </a: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Bolognaise végétale</a:t>
            </a:r>
          </a:p>
          <a:p>
            <a:pPr algn="ctr"/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coquillettes</a:t>
            </a: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 err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Snickers</a:t>
            </a:r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glacé</a:t>
            </a: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26DD67-FC22-C74B-B286-821D0A84D3BB}"/>
              </a:ext>
            </a:extLst>
          </p:cNvPr>
          <p:cNvSpPr txBox="1">
            <a:spLocks noChangeAspect="1"/>
          </p:cNvSpPr>
          <p:nvPr/>
        </p:nvSpPr>
        <p:spPr>
          <a:xfrm>
            <a:off x="2486637" y="2205539"/>
            <a:ext cx="208041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Émincé de porc aux herbes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Haricots beurre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Mimolette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banane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Concombres 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Chair à saucisse provençale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Riz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Yaourt 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D6535AB-E750-374A-AD9E-B83749EB3957}"/>
              </a:ext>
            </a:extLst>
          </p:cNvPr>
          <p:cNvSpPr txBox="1">
            <a:spLocks noChangeAspect="1"/>
          </p:cNvSpPr>
          <p:nvPr/>
        </p:nvSpPr>
        <p:spPr>
          <a:xfrm>
            <a:off x="9310609" y="4217231"/>
            <a:ext cx="1831301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Pique nique fourni par le restaurant scolaire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 </a:t>
            </a: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FE08686-88A7-4D4D-99BF-B5C9C73DBCC5}"/>
              </a:ext>
            </a:extLst>
          </p:cNvPr>
          <p:cNvSpPr txBox="1"/>
          <p:nvPr/>
        </p:nvSpPr>
        <p:spPr>
          <a:xfrm>
            <a:off x="6219427" y="3682289"/>
            <a:ext cx="1116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AF2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29 juin au 3 juillet </a:t>
            </a:r>
            <a:endParaRPr lang="fr-FR" dirty="0">
              <a:solidFill>
                <a:srgbClr val="FF00FF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64A62A-73EF-D1E6-6ADB-C4019958CB00}"/>
              </a:ext>
            </a:extLst>
          </p:cNvPr>
          <p:cNvSpPr txBox="1"/>
          <p:nvPr/>
        </p:nvSpPr>
        <p:spPr>
          <a:xfrm>
            <a:off x="163202" y="1726566"/>
            <a:ext cx="2242377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Pastèque</a:t>
            </a:r>
          </a:p>
          <a:p>
            <a:pPr algn="ctr">
              <a:lnSpc>
                <a:spcPct val="100000"/>
              </a:lnSpc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Noisettes de poulet au citron</a:t>
            </a:r>
          </a:p>
          <a:p>
            <a:pPr algn="ctr">
              <a:lnSpc>
                <a:spcPct val="100000"/>
              </a:lnSpc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semoule</a:t>
            </a:r>
          </a:p>
          <a:p>
            <a:pPr algn="ctr">
              <a:lnSpc>
                <a:spcPct val="100000"/>
              </a:lnSpc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Petits suisses aux fruits</a:t>
            </a: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de pâtes</a:t>
            </a:r>
          </a:p>
          <a:p>
            <a:pPr algn="ctr">
              <a:lnSpc>
                <a:spcPct val="100000"/>
              </a:lnSpc>
            </a:pPr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dirty="0" err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Arancini</a:t>
            </a:r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fr-FR" sz="16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Courgettes à la tomate</a:t>
            </a: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glace</a:t>
            </a: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Yaourts aux fruits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 descr="Une image contenant texte, extérieur, casino, signe&#10;&#10;Description générée automatiquement">
            <a:extLst>
              <a:ext uri="{FF2B5EF4-FFF2-40B4-BE49-F238E27FC236}">
                <a16:creationId xmlns:a16="http://schemas.microsoft.com/office/drawing/2014/main" id="{CBCCEBB1-AFC3-5EEE-C0B4-3D9CAB479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177" y="643170"/>
            <a:ext cx="323866" cy="3238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02767C-C81C-8688-05DA-8F22E59078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427043" y="5658003"/>
            <a:ext cx="472155" cy="214130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C6D1FEC-D6A0-98A4-1668-671208B34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927" y="3857180"/>
            <a:ext cx="379358" cy="35058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9EE0CD-B10F-1CB8-FD4A-9ED765060B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127" y="5765068"/>
            <a:ext cx="325030" cy="3088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C3F519D-3075-858C-C9BA-6F494A68CE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525" y="4136432"/>
            <a:ext cx="323865" cy="30770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A3BA371-A945-C50C-D6BD-6229763CE8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988" y="5068205"/>
            <a:ext cx="340833" cy="32383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5B10B39-42C2-FB26-35FC-77441849A1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470" y="2624442"/>
            <a:ext cx="491210" cy="22277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1D0C8F9-71F0-048D-02CB-262ABF3939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938" y="5834819"/>
            <a:ext cx="442496" cy="23906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DE4FD88-C416-3B21-D323-52E5304BB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939" y="2283474"/>
            <a:ext cx="486403" cy="22059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7A64B70-DBB5-C149-C1E8-9FFEBB9A91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767" y="3639878"/>
            <a:ext cx="292445" cy="27785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A3D1AE-2D69-9DB8-3DEC-067A2553AC3F}"/>
              </a:ext>
            </a:extLst>
          </p:cNvPr>
          <p:cNvSpPr txBox="1">
            <a:spLocks noChangeAspect="1"/>
          </p:cNvSpPr>
          <p:nvPr/>
        </p:nvSpPr>
        <p:spPr>
          <a:xfrm>
            <a:off x="4767356" y="1819074"/>
            <a:ext cx="1980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tomates mozzarella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Escalope  viennoise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Pommes noisette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yaourt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Salade  paysanne 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Merlu beurre blanc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Purée de pois cassé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fromage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fruits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B5FB788F-945A-4563-2C89-04AB6BAE7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063" y="2040303"/>
            <a:ext cx="282150" cy="2680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8E50FC2-75B5-7B2E-3B94-E7CE1731BB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08" y="3583807"/>
            <a:ext cx="325030" cy="30881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1CD6C0A8-3690-C1E9-F6CD-4193DBD511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201" y="3102232"/>
            <a:ext cx="231845" cy="22027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ACBE7537-85E4-0726-B429-94F1E2F0C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161" y="1460043"/>
            <a:ext cx="548459" cy="24873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4BE4E74-9CF6-764C-0688-0190BB4E9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172" y="4463143"/>
            <a:ext cx="441682" cy="20031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6CB4E812-8C05-E049-E4B9-78456ECF8A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124" y="5215125"/>
            <a:ext cx="491210" cy="222772"/>
          </a:xfrm>
          <a:prstGeom prst="rect">
            <a:avLst/>
          </a:prstGeom>
        </p:spPr>
      </p:pic>
      <p:pic>
        <p:nvPicPr>
          <p:cNvPr id="4" name="Image 3" descr="Une image contenant logo, clipart, Graphique, Police&#10;&#10;Description générée automatiquement">
            <a:extLst>
              <a:ext uri="{FF2B5EF4-FFF2-40B4-BE49-F238E27FC236}">
                <a16:creationId xmlns:a16="http://schemas.microsoft.com/office/drawing/2014/main" id="{4E1A8986-AEF5-E0E5-BD9B-3A90CDDC86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879" y="111827"/>
            <a:ext cx="1209675" cy="72390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F5D6275-EDF8-510C-AF21-68D4C760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835" y="1598482"/>
            <a:ext cx="486403" cy="22059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B227C4E-7284-47B2-3345-A307C002B6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895" y="1052482"/>
            <a:ext cx="271180" cy="34198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C3E3F40-EB56-95B7-D487-7558158C86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655" y="3190096"/>
            <a:ext cx="491210" cy="2227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206FB17-802F-4986-9942-493477A304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452" y="2464017"/>
            <a:ext cx="491210" cy="222772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2497FA7-59F3-91ED-6523-C112CC3FB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97966"/>
            <a:ext cx="11520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971AA8-55E3-37EF-E0A6-E1DC7399CE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4451" y="2325479"/>
            <a:ext cx="1975275" cy="132294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A5A4EEA-F2A7-564C-C336-36054778869B}"/>
              </a:ext>
            </a:extLst>
          </p:cNvPr>
          <p:cNvSpPr txBox="1"/>
          <p:nvPr/>
        </p:nvSpPr>
        <p:spPr>
          <a:xfrm>
            <a:off x="7042397" y="1637161"/>
            <a:ext cx="1750827" cy="906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Saucisson sec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Poisson pané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ratatouille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Cantal 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Pêche 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Melon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Piccatas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poulet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Frites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Liégeois chocolat</a:t>
            </a: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9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9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7 3</a:t>
            </a: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857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26417</TotalTime>
  <Words>114</Words>
  <Application>Microsoft Office PowerPoint</Application>
  <PresentationFormat>Personnalisé</PresentationFormat>
  <Paragraphs>196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Algerian</vt:lpstr>
      <vt:lpstr>Arial</vt:lpstr>
      <vt:lpstr>Bauhaus 93</vt:lpstr>
      <vt:lpstr>Calibri</vt:lpstr>
      <vt:lpstr>Gill Sans MT</vt:lpstr>
      <vt:lpstr>Galerie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ACF LOCATION</dc:creator>
  <cp:lastModifiedBy>Elodie CHAIGNEAU</cp:lastModifiedBy>
  <cp:revision>102</cp:revision>
  <cp:lastPrinted>2026-06-10T07:05:05Z</cp:lastPrinted>
  <dcterms:created xsi:type="dcterms:W3CDTF">2018-09-18T07:52:18Z</dcterms:created>
  <dcterms:modified xsi:type="dcterms:W3CDTF">2026-06-17T11:53:28Z</dcterms:modified>
</cp:coreProperties>
</file>