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1"/>
  </p:sldMasterIdLst>
  <p:notesMasterIdLst>
    <p:notesMasterId r:id="rId4"/>
  </p:notesMasterIdLst>
  <p:sldIdLst>
    <p:sldId id="359" r:id="rId2"/>
    <p:sldId id="360" r:id="rId3"/>
  </p:sldIdLst>
  <p:sldSz cx="11520488" cy="7199313"/>
  <p:notesSz cx="6650038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3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FF"/>
    <a:srgbClr val="AF21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87312" autoAdjust="0"/>
  </p:normalViewPr>
  <p:slideViewPr>
    <p:cSldViewPr snapToGrid="0" snapToObjects="1">
      <p:cViewPr varScale="1">
        <p:scale>
          <a:sx n="96" d="100"/>
          <a:sy n="96" d="100"/>
        </p:scale>
        <p:origin x="58" y="-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odie CHAIGNEAU" userId="0c5d0a0c-6e35-445f-9ae1-f3dfd60c0892" providerId="ADAL" clId="{AF1F0F4E-B664-435C-A440-DFDBBB00FB34}"/>
    <pc:docChg chg="delSld">
      <pc:chgData name="Elodie CHAIGNEAU" userId="0c5d0a0c-6e35-445f-9ae1-f3dfd60c0892" providerId="ADAL" clId="{AF1F0F4E-B664-435C-A440-DFDBBB00FB34}" dt="2026-10-07T11:54:41.533" v="1" actId="47"/>
      <pc:docMkLst>
        <pc:docMk/>
      </pc:docMkLst>
      <pc:sldChg chg="del">
        <pc:chgData name="Elodie CHAIGNEAU" userId="0c5d0a0c-6e35-445f-9ae1-f3dfd60c0892" providerId="ADAL" clId="{AF1F0F4E-B664-435C-A440-DFDBBB00FB34}" dt="2026-10-07T11:54:40.339" v="0" actId="47"/>
        <pc:sldMkLst>
          <pc:docMk/>
          <pc:sldMk cId="2000080667" sldId="361"/>
        </pc:sldMkLst>
      </pc:sldChg>
      <pc:sldChg chg="del">
        <pc:chgData name="Elodie CHAIGNEAU" userId="0c5d0a0c-6e35-445f-9ae1-f3dfd60c0892" providerId="ADAL" clId="{AF1F0F4E-B664-435C-A440-DFDBBB00FB34}" dt="2026-10-07T11:54:41.533" v="1" actId="47"/>
        <pc:sldMkLst>
          <pc:docMk/>
          <pc:sldMk cId="2172661154" sldId="3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881683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66819" y="3"/>
            <a:ext cx="2881683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87AA6-8EEE-D649-B87C-CB4D748C4B09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60400" y="1235075"/>
            <a:ext cx="5329238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65004" y="4751985"/>
            <a:ext cx="532003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378827"/>
            <a:ext cx="2881683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66819" y="9378827"/>
            <a:ext cx="2881683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1F247-7276-A949-BBB6-B3E2599E42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6247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4613" y="842228"/>
            <a:ext cx="8161360" cy="2667914"/>
          </a:xfrm>
        </p:spPr>
        <p:txBody>
          <a:bodyPr bIns="0" anchor="b">
            <a:normAutofit/>
          </a:bodyPr>
          <a:lstStyle>
            <a:lvl1pPr algn="l">
              <a:defRPr sz="623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4613" y="3706947"/>
            <a:ext cx="8161359" cy="102627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701" b="0" cap="all" baseline="0">
                <a:solidFill>
                  <a:schemeClr val="tx1"/>
                </a:solidFill>
              </a:defRPr>
            </a:lvl1pPr>
            <a:lvl2pPr marL="432008" indent="0" algn="ctr">
              <a:buNone/>
              <a:defRPr sz="1701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3404" y="345697"/>
            <a:ext cx="4699961" cy="324589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58481" y="838737"/>
            <a:ext cx="766350" cy="528640"/>
          </a:xfrm>
        </p:spPr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284613" y="3704153"/>
            <a:ext cx="816135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06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07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4142" y="1843530"/>
            <a:ext cx="8167106" cy="1981911"/>
          </a:xfrm>
        </p:spPr>
        <p:txBody>
          <a:bodyPr anchor="b">
            <a:normAutofit/>
          </a:bodyPr>
          <a:lstStyle>
            <a:lvl1pPr algn="l">
              <a:defRPr sz="340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4142" y="3995625"/>
            <a:ext cx="8155098" cy="1063341"/>
          </a:xfrm>
        </p:spPr>
        <p:txBody>
          <a:bodyPr tIns="91440">
            <a:normAutofit/>
          </a:bodyPr>
          <a:lstStyle>
            <a:lvl1pPr marL="0" indent="0" algn="l">
              <a:buNone/>
              <a:defRPr sz="1701">
                <a:solidFill>
                  <a:schemeClr val="tx1"/>
                </a:solidFill>
              </a:defRPr>
            </a:lvl1pPr>
            <a:lvl2pPr marL="43200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74142" y="3994354"/>
            <a:ext cx="815509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82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397" y="844948"/>
            <a:ext cx="9076575" cy="1112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7615" y="2110957"/>
            <a:ext cx="4389306" cy="362022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0513" y="2117743"/>
            <a:ext cx="4389306" cy="3612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35" name="Straight Connector 34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5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7483" y="844185"/>
            <a:ext cx="9078489" cy="110889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482" y="2120059"/>
            <a:ext cx="4389306" cy="841855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79" b="0" cap="all" baseline="0">
                <a:solidFill>
                  <a:schemeClr val="accent1"/>
                </a:solidFill>
              </a:defRPr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7482" y="2964829"/>
            <a:ext cx="4389306" cy="277606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59181" y="2123686"/>
            <a:ext cx="4389306" cy="84216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79" b="0" cap="all" baseline="0">
                <a:solidFill>
                  <a:schemeClr val="accent1"/>
                </a:solidFill>
              </a:defRPr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59181" y="2961913"/>
            <a:ext cx="4389306" cy="276862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29" name="Straight Connector 28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96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25" name="Straight Connector 24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82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58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102" y="838737"/>
            <a:ext cx="3092823" cy="2358953"/>
          </a:xfrm>
        </p:spPr>
        <p:txBody>
          <a:bodyPr anchor="b">
            <a:normAutofit/>
          </a:bodyPr>
          <a:lstStyle>
            <a:lvl1pPr algn="l">
              <a:defRPr sz="2268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916" y="838738"/>
            <a:ext cx="5681315" cy="4890689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5102" y="3365024"/>
            <a:ext cx="3094632" cy="2360070"/>
          </a:xfrm>
        </p:spPr>
        <p:txBody>
          <a:bodyPr/>
          <a:lstStyle>
            <a:lvl1pPr marL="0" indent="0" algn="l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7" name="Straight Connector 16"/>
          <p:cNvCxnSpPr/>
          <p:nvPr/>
        </p:nvCxnSpPr>
        <p:spPr>
          <a:xfrm>
            <a:off x="1368511" y="3365024"/>
            <a:ext cx="30894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48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065547" y="506167"/>
            <a:ext cx="3850116" cy="5405365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276" y="1185727"/>
            <a:ext cx="5227618" cy="1921690"/>
          </a:xfrm>
        </p:spPr>
        <p:txBody>
          <a:bodyPr anchor="b">
            <a:normAutofit/>
          </a:bodyPr>
          <a:lstStyle>
            <a:lvl1pPr>
              <a:defRPr sz="30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76914" y="1178410"/>
            <a:ext cx="2637439" cy="4058749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448" y="3302564"/>
            <a:ext cx="5220130" cy="2103465"/>
          </a:xfrm>
        </p:spPr>
        <p:txBody>
          <a:bodyPr>
            <a:normAutofit/>
          </a:bodyPr>
          <a:lstStyle>
            <a:lvl1pPr marL="0" indent="0" algn="l">
              <a:buNone/>
              <a:defRPr sz="1701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367663" y="5742084"/>
            <a:ext cx="5222915" cy="336055"/>
          </a:xfrm>
        </p:spPr>
        <p:txBody>
          <a:bodyPr/>
          <a:lstStyle>
            <a:lvl1pPr algn="l">
              <a:defRPr/>
            </a:lvl1pPr>
          </a:lstStyle>
          <a:p>
            <a:fld id="{D474D077-59E4-4D46-BAC6-3C72EB11EA68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67663" y="334499"/>
            <a:ext cx="5235816" cy="336903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367663" y="3300058"/>
            <a:ext cx="52229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60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26" name="Straight Connector 25"/>
          <p:cNvCxnSpPr/>
          <p:nvPr/>
        </p:nvCxnSpPr>
        <p:spPr>
          <a:xfrm>
            <a:off x="1373818" y="1939015"/>
            <a:ext cx="907835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21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19223" y="838737"/>
            <a:ext cx="1526750" cy="489180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65102" y="838737"/>
            <a:ext cx="7397633" cy="48918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D077-59E4-4D46-BAC6-3C72EB11EA68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8919223" y="838737"/>
            <a:ext cx="0" cy="4891805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93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119983"/>
            <a:ext cx="11520488" cy="4310288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431386"/>
            <a:ext cx="11520488" cy="77992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29" y="844559"/>
            <a:ext cx="9074345" cy="11014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29" y="2116053"/>
            <a:ext cx="9074345" cy="3622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38071" y="346813"/>
            <a:ext cx="3307902" cy="3245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4D077-59E4-4D46-BAC6-3C72EB11EA68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29" y="345697"/>
            <a:ext cx="5611736" cy="3245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3620" y="838737"/>
            <a:ext cx="766350" cy="52864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646">
                <a:solidFill>
                  <a:schemeClr val="accent1"/>
                </a:solidFill>
              </a:defRPr>
            </a:lvl1pPr>
          </a:lstStyle>
          <a:p>
            <a:fld id="{2D411B6B-1DF2-8144-A5F5-E79473EBAC1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433415"/>
            <a:ext cx="11520488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21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3024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120000"/>
        </a:lnSpc>
        <a:spcBef>
          <a:spcPts val="94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9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701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12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23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120000"/>
        </a:lnSpc>
        <a:spcBef>
          <a:spcPts val="472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134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5.png"/><Relationship Id="rId18" Type="http://schemas.openxmlformats.org/officeDocument/2006/relationships/image" Target="../media/image20.svg"/><Relationship Id="rId3" Type="http://schemas.openxmlformats.org/officeDocument/2006/relationships/image" Target="../media/image3.png"/><Relationship Id="rId21" Type="http://schemas.openxmlformats.org/officeDocument/2006/relationships/image" Target="../media/image23.svg"/><Relationship Id="rId7" Type="http://schemas.openxmlformats.org/officeDocument/2006/relationships/image" Target="../media/image7.png"/><Relationship Id="rId12" Type="http://schemas.openxmlformats.org/officeDocument/2006/relationships/hyperlink" Target="https://svgsilh.com/fr/ffc107/image/1299083.html" TargetMode="External"/><Relationship Id="rId17" Type="http://schemas.openxmlformats.org/officeDocument/2006/relationships/image" Target="../media/image19.png"/><Relationship Id="rId2" Type="http://schemas.openxmlformats.org/officeDocument/2006/relationships/image" Target="../media/image2.png"/><Relationship Id="rId16" Type="http://schemas.openxmlformats.org/officeDocument/2006/relationships/image" Target="../media/image18.sv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4.svg"/><Relationship Id="rId5" Type="http://schemas.openxmlformats.org/officeDocument/2006/relationships/image" Target="../media/image5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image" Target="../media/image13.png"/><Relationship Id="rId19" Type="http://schemas.openxmlformats.org/officeDocument/2006/relationships/image" Target="../media/image2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8C7BC87-EC06-124E-BE61-7E0D25185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818" y="-15584"/>
            <a:ext cx="11520488" cy="7198781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C2932A9-41DC-904D-98E4-F68E87B90932}"/>
              </a:ext>
            </a:extLst>
          </p:cNvPr>
          <p:cNvSpPr txBox="1"/>
          <p:nvPr/>
        </p:nvSpPr>
        <p:spPr>
          <a:xfrm>
            <a:off x="5441476" y="822502"/>
            <a:ext cx="11520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FF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                </a:t>
            </a:r>
            <a:r>
              <a:rPr lang="fr-FR" dirty="0">
                <a:solidFill>
                  <a:srgbClr val="0070C0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Du 12 au 16 octobre  </a:t>
            </a:r>
            <a:r>
              <a:rPr lang="fr-FR" dirty="0">
                <a:solidFill>
                  <a:srgbClr val="FF00FF"/>
                </a:solidFill>
                <a:latin typeface="Bauhaus 93" panose="04030905020B02020C02" pitchFamily="82" charset="0"/>
                <a:cs typeface="Arial" panose="020B0604020202020204" pitchFamily="34" charset="0"/>
              </a:rPr>
              <a:t>SEMAINE DU GOUT </a:t>
            </a:r>
            <a:endParaRPr lang="fr-FR" dirty="0">
              <a:solidFill>
                <a:srgbClr val="FF00FF"/>
              </a:solidFill>
              <a:highlight>
                <a:srgbClr val="FF00FF"/>
              </a:highlight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A8FD31E-F66B-9948-B269-EAAA428D94FE}"/>
              </a:ext>
            </a:extLst>
          </p:cNvPr>
          <p:cNvSpPr txBox="1">
            <a:spLocks noChangeAspect="1"/>
          </p:cNvSpPr>
          <p:nvPr/>
        </p:nvSpPr>
        <p:spPr>
          <a:xfrm>
            <a:off x="2324676" y="1848701"/>
            <a:ext cx="25984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A2B14AF-B454-7D4E-A130-99AE6B28B95D}"/>
              </a:ext>
            </a:extLst>
          </p:cNvPr>
          <p:cNvSpPr txBox="1">
            <a:spLocks noChangeAspect="1"/>
          </p:cNvSpPr>
          <p:nvPr/>
        </p:nvSpPr>
        <p:spPr>
          <a:xfrm>
            <a:off x="12105452" y="2037331"/>
            <a:ext cx="1980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AAF0750-02F7-824E-9DC5-C0E403673DF4}"/>
              </a:ext>
            </a:extLst>
          </p:cNvPr>
          <p:cNvSpPr txBox="1">
            <a:spLocks noChangeAspect="1"/>
          </p:cNvSpPr>
          <p:nvPr/>
        </p:nvSpPr>
        <p:spPr>
          <a:xfrm>
            <a:off x="9221720" y="975151"/>
            <a:ext cx="1980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Chou chinois au fromage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Chou farci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Pomme de terre vapeur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5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50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Beignet au chocolat</a:t>
            </a: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26DD67-FC22-C74B-B286-821D0A84D3BB}"/>
              </a:ext>
            </a:extLst>
          </p:cNvPr>
          <p:cNvSpPr txBox="1">
            <a:spLocks noChangeAspect="1"/>
          </p:cNvSpPr>
          <p:nvPr/>
        </p:nvSpPr>
        <p:spPr>
          <a:xfrm>
            <a:off x="2479892" y="1666654"/>
            <a:ext cx="2080416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Butternut et carottes râpées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Parmentier de poisson au potimarron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Gâteaux  à la citrouille au au chocolat </a:t>
            </a: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spc="-1" dirty="0">
                <a:latin typeface="Chiller" panose="04020404031007020602" pitchFamily="82" charset="0"/>
                <a:cs typeface="Calibri" panose="020F0502020204030204" pitchFamily="34" charset="0"/>
              </a:rPr>
              <a:t>B</a:t>
            </a:r>
            <a:r>
              <a:rPr lang="fr-FR" sz="3000" spc="-1" dirty="0">
                <a:solidFill>
                  <a:srgbClr val="FF9900"/>
                </a:solidFill>
                <a:latin typeface="Chiller" panose="04020404031007020602" pitchFamily="82" charset="0"/>
                <a:cs typeface="Calibri" panose="020F0502020204030204" pitchFamily="34" charset="0"/>
              </a:rPr>
              <a:t>o</a:t>
            </a:r>
            <a:r>
              <a:rPr lang="fr-FR" sz="3000" spc="-1" dirty="0">
                <a:latin typeface="Chiller" panose="04020404031007020602" pitchFamily="82" charset="0"/>
                <a:cs typeface="Calibri" panose="020F0502020204030204" pitchFamily="34" charset="0"/>
              </a:rPr>
              <a:t>n</a:t>
            </a:r>
            <a:r>
              <a:rPr lang="fr-FR" sz="3000" spc="-1" dirty="0">
                <a:solidFill>
                  <a:srgbClr val="FF9900"/>
                </a:solidFill>
                <a:latin typeface="Chiller" panose="04020404031007020602" pitchFamily="82" charset="0"/>
                <a:cs typeface="Calibri" panose="020F0502020204030204" pitchFamily="34" charset="0"/>
              </a:rPr>
              <a:t>n</a:t>
            </a:r>
            <a:r>
              <a:rPr lang="fr-FR" sz="3000" spc="-1" dirty="0">
                <a:latin typeface="Chiller" panose="04020404031007020602" pitchFamily="82" charset="0"/>
                <a:cs typeface="Calibri" panose="020F0502020204030204" pitchFamily="34" charset="0"/>
              </a:rPr>
              <a:t>es</a:t>
            </a:r>
            <a:r>
              <a:rPr lang="fr-FR" sz="2800" spc="-1" dirty="0">
                <a:latin typeface="Chiller" panose="04020404031007020602" pitchFamily="82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D6535AB-E750-374A-AD9E-B83749EB3957}"/>
              </a:ext>
            </a:extLst>
          </p:cNvPr>
          <p:cNvSpPr txBox="1">
            <a:spLocks noChangeAspect="1"/>
          </p:cNvSpPr>
          <p:nvPr/>
        </p:nvSpPr>
        <p:spPr>
          <a:xfrm>
            <a:off x="9310609" y="4217231"/>
            <a:ext cx="18313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5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64A62A-73EF-D1E6-6ADB-C4019958CB00}"/>
              </a:ext>
            </a:extLst>
          </p:cNvPr>
          <p:cNvSpPr txBox="1"/>
          <p:nvPr/>
        </p:nvSpPr>
        <p:spPr>
          <a:xfrm>
            <a:off x="207478" y="1602497"/>
            <a:ext cx="2242377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Salade de blé aux pommes et noix</a:t>
            </a:r>
          </a:p>
          <a:p>
            <a:pPr algn="ctr">
              <a:lnSpc>
                <a:spcPct val="100000"/>
              </a:lnSpc>
            </a:pPr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Boulettes végétales</a:t>
            </a:r>
          </a:p>
          <a:p>
            <a:pPr algn="ctr">
              <a:lnSpc>
                <a:spcPct val="100000"/>
              </a:lnSpc>
            </a:pPr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Poêlée de </a:t>
            </a:r>
          </a:p>
          <a:p>
            <a:pPr algn="ctr">
              <a:lnSpc>
                <a:spcPct val="100000"/>
              </a:lnSpc>
            </a:pPr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Légumes oubliés et champignons</a:t>
            </a:r>
          </a:p>
          <a:p>
            <a:pPr algn="ctr">
              <a:lnSpc>
                <a:spcPct val="100000"/>
              </a:lnSpc>
            </a:pPr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Tomme blanche</a:t>
            </a:r>
          </a:p>
          <a:p>
            <a:pPr algn="ctr">
              <a:lnSpc>
                <a:spcPct val="100000"/>
              </a:lnSpc>
            </a:pPr>
            <a:r>
              <a:rPr lang="fr-FR" sz="15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Compote de pommes</a:t>
            </a: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 descr="Une image contenant texte, extérieur, casino, signe&#10;&#10;Description générée automatiquement">
            <a:extLst>
              <a:ext uri="{FF2B5EF4-FFF2-40B4-BE49-F238E27FC236}">
                <a16:creationId xmlns:a16="http://schemas.microsoft.com/office/drawing/2014/main" id="{CBCCEBB1-AFC3-5EEE-C0B4-3D9CAB4799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177" y="643170"/>
            <a:ext cx="323866" cy="3238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02767C-C81C-8688-05DA-8F22E59078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2427043" y="5658003"/>
            <a:ext cx="472155" cy="214130"/>
          </a:xfrm>
          <a:prstGeom prst="rect">
            <a:avLst/>
          </a:prstGeom>
        </p:spPr>
      </p:pic>
      <p:pic>
        <p:nvPicPr>
          <p:cNvPr id="20" name="Image 1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C6D1FEC-D6A0-98A4-1668-671208B34F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4927" y="3857180"/>
            <a:ext cx="379358" cy="35058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9EE0CD-B10F-1CB8-FD4A-9ED765060B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5127" y="5765068"/>
            <a:ext cx="325030" cy="30881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C3F519D-3075-858C-C9BA-6F494A68CE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5525" y="4136432"/>
            <a:ext cx="323865" cy="30770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A3BA371-A945-C50C-D6BD-6229763CE8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7988" y="5068205"/>
            <a:ext cx="340833" cy="32383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5B10B39-42C2-FB26-35FC-77441849A1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470" y="2624442"/>
            <a:ext cx="491210" cy="22277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1D0C8F9-71F0-048D-02CB-262ABF3939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938" y="5834819"/>
            <a:ext cx="442496" cy="23906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DE4FD88-C416-3B21-D323-52E5304BBA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939" y="2283474"/>
            <a:ext cx="486403" cy="22059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7A64B70-DBB5-C149-C1E8-9FFEBB9A91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767" y="3639878"/>
            <a:ext cx="292445" cy="27785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A3D1AE-2D69-9DB8-3DEC-067A2553AC3F}"/>
              </a:ext>
            </a:extLst>
          </p:cNvPr>
          <p:cNvSpPr txBox="1">
            <a:spLocks noChangeAspect="1"/>
          </p:cNvSpPr>
          <p:nvPr/>
        </p:nvSpPr>
        <p:spPr>
          <a:xfrm>
            <a:off x="4774139" y="1596848"/>
            <a:ext cx="1980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endParaRPr kumimoji="0" lang="fr-FR" sz="10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dirty="0">
                <a:latin typeface="Calibri" panose="020F0502020204030204" pitchFamily="34" charset="0"/>
                <a:cs typeface="Calibri" panose="020F0502020204030204" pitchFamily="34" charset="0"/>
              </a:rPr>
              <a:t>Quiche aux fromages</a:t>
            </a: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kumimoji="0" lang="fr-FR" sz="15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Sauté de veau</a:t>
            </a:r>
          </a:p>
          <a:p>
            <a:pPr algn="ctr">
              <a:lnSpc>
                <a:spcPct val="100000"/>
              </a:lnSpc>
            </a:pPr>
            <a:r>
              <a:rPr lang="fr-FR" sz="1500" spc="-1" noProof="0" dirty="0">
                <a:latin typeface="Calibri" panose="020F0502020204030204" pitchFamily="34" charset="0"/>
                <a:cs typeface="Calibri" panose="020F0502020204030204" pitchFamily="34" charset="0"/>
              </a:rPr>
              <a:t>Haricots beurre</a:t>
            </a:r>
          </a:p>
          <a:p>
            <a:pPr algn="ctr">
              <a:lnSpc>
                <a:spcPct val="100000"/>
              </a:lnSpc>
            </a:pPr>
            <a:endParaRPr kumimoji="0" lang="fr-FR" sz="1500" b="0" i="0" u="none" strike="noStrike" kern="1200" cap="none" spc="-1" normalizeH="0" baseline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500" spc="-1" noProof="0" dirty="0">
                <a:latin typeface="Calibri" panose="020F0502020204030204" pitchFamily="34" charset="0"/>
                <a:cs typeface="Calibri" panose="020F0502020204030204" pitchFamily="34" charset="0"/>
              </a:rPr>
              <a:t>Panacotta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5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10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10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kumimoji="0" lang="fr-FR" sz="10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200" spc="-1" dirty="0">
              <a:solidFill>
                <a:srgbClr val="FF9900"/>
              </a:solidFill>
              <a:latin typeface="Chiller" panose="04020404031007020602" pitchFamily="82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spc="-1" dirty="0">
                <a:solidFill>
                  <a:srgbClr val="FF9900"/>
                </a:solidFill>
                <a:latin typeface="Chiller" panose="04020404031007020602" pitchFamily="82" charset="0"/>
                <a:cs typeface="Calibri" panose="020F0502020204030204" pitchFamily="34" charset="0"/>
              </a:rPr>
              <a:t>V</a:t>
            </a:r>
            <a:r>
              <a:rPr lang="fr-FR" sz="32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Chiller" panose="04020404031007020602" pitchFamily="82" charset="0"/>
                <a:cs typeface="Calibri" panose="020F0502020204030204" pitchFamily="34" charset="0"/>
              </a:rPr>
              <a:t>a</a:t>
            </a:r>
            <a:r>
              <a:rPr lang="fr-FR" sz="3200" spc="-1" dirty="0">
                <a:solidFill>
                  <a:srgbClr val="FF9900"/>
                </a:solidFill>
                <a:latin typeface="Chiller" panose="04020404031007020602" pitchFamily="82" charset="0"/>
                <a:cs typeface="Calibri" panose="020F0502020204030204" pitchFamily="34" charset="0"/>
              </a:rPr>
              <a:t>c</a:t>
            </a:r>
            <a:r>
              <a:rPr lang="fr-FR" sz="32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Chiller" panose="04020404031007020602" pitchFamily="82" charset="0"/>
                <a:cs typeface="Calibri" panose="020F0502020204030204" pitchFamily="34" charset="0"/>
              </a:rPr>
              <a:t>a</a:t>
            </a:r>
            <a:r>
              <a:rPr lang="fr-FR" sz="3200" spc="-1" dirty="0">
                <a:solidFill>
                  <a:srgbClr val="FF9900"/>
                </a:solidFill>
                <a:latin typeface="Chiller" panose="04020404031007020602" pitchFamily="82" charset="0"/>
                <a:cs typeface="Calibri" panose="020F0502020204030204" pitchFamily="34" charset="0"/>
              </a:rPr>
              <a:t>n</a:t>
            </a:r>
            <a:r>
              <a:rPr lang="fr-FR" sz="32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Chiller" panose="04020404031007020602" pitchFamily="82" charset="0"/>
                <a:cs typeface="Calibri" panose="020F0502020204030204" pitchFamily="34" charset="0"/>
              </a:rPr>
              <a:t>c</a:t>
            </a:r>
            <a:r>
              <a:rPr lang="fr-FR" sz="3200" spc="-1" dirty="0">
                <a:solidFill>
                  <a:srgbClr val="FF9900"/>
                </a:solidFill>
                <a:latin typeface="Chiller" panose="04020404031007020602" pitchFamily="82" charset="0"/>
                <a:cs typeface="Calibri" panose="020F0502020204030204" pitchFamily="34" charset="0"/>
              </a:rPr>
              <a:t>e</a:t>
            </a:r>
            <a:r>
              <a:rPr lang="fr-FR" sz="3200" spc="-1" dirty="0">
                <a:solidFill>
                  <a:schemeClr val="tx1">
                    <a:lumMod val="95000"/>
                    <a:lumOff val="5000"/>
                  </a:schemeClr>
                </a:solidFill>
                <a:latin typeface="Chiller" panose="04020404031007020602" pitchFamily="82" charset="0"/>
                <a:cs typeface="Calibri" panose="020F0502020204030204" pitchFamily="34" charset="0"/>
              </a:rPr>
              <a:t>s</a:t>
            </a:r>
            <a:r>
              <a:rPr lang="fr-FR" sz="3200" spc="-1" dirty="0">
                <a:solidFill>
                  <a:srgbClr val="FF9900"/>
                </a:solidFill>
                <a:latin typeface="Chiller" panose="04020404031007020602" pitchFamily="82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B5FB788F-945A-4563-2C89-04AB6BAE7E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063" y="2040303"/>
            <a:ext cx="282150" cy="26807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D8E50FC2-75B5-7B2E-3B94-E7CE1731BB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008" y="3583807"/>
            <a:ext cx="325030" cy="30881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1CD6C0A8-3690-C1E9-F6CD-4193DBD511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3201" y="3102232"/>
            <a:ext cx="231845" cy="220279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ACBE7537-85E4-0726-B429-94F1E2F0CA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161" y="1460043"/>
            <a:ext cx="548459" cy="248735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B4BE4E74-9CF6-764C-0688-0190BB4E92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7172" y="4463143"/>
            <a:ext cx="441682" cy="200310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6CB4E812-8C05-E049-E4B9-78456ECF8A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9124" y="5215125"/>
            <a:ext cx="491210" cy="222772"/>
          </a:xfrm>
          <a:prstGeom prst="rect">
            <a:avLst/>
          </a:prstGeom>
        </p:spPr>
      </p:pic>
      <p:pic>
        <p:nvPicPr>
          <p:cNvPr id="4" name="Image 3" descr="Une image contenant logo, clipart, Graphique, Police&#10;&#10;Description générée automatiquement">
            <a:extLst>
              <a:ext uri="{FF2B5EF4-FFF2-40B4-BE49-F238E27FC236}">
                <a16:creationId xmlns:a16="http://schemas.microsoft.com/office/drawing/2014/main" id="{4E1A8986-AEF5-E0E5-BD9B-3A90CDDC86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8879" y="111827"/>
            <a:ext cx="1209675" cy="723900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8F5D6275-EDF8-510C-AF21-68D4C760D2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7835" y="1598482"/>
            <a:ext cx="486403" cy="220592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BB227C4E-7284-47B2-3345-A307C002B6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895" y="1052482"/>
            <a:ext cx="271180" cy="341980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BC3E3F40-EB56-95B7-D487-7558158C86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655" y="3190096"/>
            <a:ext cx="491210" cy="22277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C206FB17-802F-4986-9942-493477A304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5452" y="2464017"/>
            <a:ext cx="491210" cy="222772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22497FA7-59F3-91ED-6523-C112CC3FB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97966"/>
            <a:ext cx="11520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971AA8-55E3-37EF-E0A6-E1DC7399CE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4451" y="2325479"/>
            <a:ext cx="1975275" cy="1322947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DA5A4EEA-F2A7-564C-C336-36054778869B}"/>
              </a:ext>
            </a:extLst>
          </p:cNvPr>
          <p:cNvSpPr txBox="1"/>
          <p:nvPr/>
        </p:nvSpPr>
        <p:spPr>
          <a:xfrm>
            <a:off x="7181802" y="1460043"/>
            <a:ext cx="1750827" cy="7386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500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Salade d’endives aux pommes et emmental et jambon</a:t>
            </a:r>
          </a:p>
          <a:p>
            <a:pPr algn="ctr"/>
            <a:r>
              <a:rPr lang="fr-FR" sz="1500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Sot l’y laisse de dinde </a:t>
            </a:r>
          </a:p>
          <a:p>
            <a:pPr algn="ctr"/>
            <a:r>
              <a:rPr lang="fr-FR" sz="1500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crème moutarde </a:t>
            </a:r>
          </a:p>
          <a:p>
            <a:pPr algn="ctr"/>
            <a:r>
              <a:rPr lang="fr-FR" sz="1500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Pâtes </a:t>
            </a:r>
          </a:p>
          <a:p>
            <a:pPr algn="ctr"/>
            <a:r>
              <a:rPr lang="fr-FR" sz="1500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Fromage</a:t>
            </a:r>
          </a:p>
          <a:p>
            <a:pPr algn="ctr"/>
            <a:r>
              <a:rPr lang="fr-FR" sz="1500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Pommes ou poire </a:t>
            </a: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900" dirty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/>
          </a:p>
        </p:txBody>
      </p:sp>
      <p:pic>
        <p:nvPicPr>
          <p:cNvPr id="8" name="Image 7" descr="Une image contenant halloween, légume, citrouille, Calebasse&#10;&#10;Le contenu généré par l’IA peut être incorrect.">
            <a:extLst>
              <a:ext uri="{FF2B5EF4-FFF2-40B4-BE49-F238E27FC236}">
                <a16:creationId xmlns:a16="http://schemas.microsoft.com/office/drawing/2014/main" id="{5E0F7DE4-4334-7F1F-1121-225A1CADC7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07086" y="4422374"/>
            <a:ext cx="2613552" cy="2613552"/>
          </a:xfrm>
          <a:prstGeom prst="rect">
            <a:avLst/>
          </a:prstGeom>
        </p:spPr>
      </p:pic>
      <p:pic>
        <p:nvPicPr>
          <p:cNvPr id="9" name="Image 8" descr="Une image contenant clipart, illustration,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59223E87-49CD-81E9-6BA9-BD8D86F531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48438" y="4625153"/>
            <a:ext cx="1938891" cy="1817240"/>
          </a:xfrm>
          <a:prstGeom prst="rect">
            <a:avLst/>
          </a:prstGeom>
        </p:spPr>
      </p:pic>
      <p:pic>
        <p:nvPicPr>
          <p:cNvPr id="11" name="Image 10" descr="Une image contenant clipart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23A7A3CE-6B34-3551-D1D9-5E873DFCB31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08837" y="4653567"/>
            <a:ext cx="2568337" cy="157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7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8C7BC87-EC06-124E-BE61-7E0D25185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11"/>
            <a:ext cx="11520488" cy="7198781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C2932A9-41DC-904D-98E4-F68E87B90932}"/>
              </a:ext>
            </a:extLst>
          </p:cNvPr>
          <p:cNvSpPr txBox="1"/>
          <p:nvPr/>
        </p:nvSpPr>
        <p:spPr>
          <a:xfrm>
            <a:off x="4785177" y="781632"/>
            <a:ext cx="11520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FF"/>
                </a:solidFill>
                <a:latin typeface="Chiller" panose="04020404031007020602" pitchFamily="82" charset="0"/>
                <a:cs typeface="Arial" panose="020B0604020202020204" pitchFamily="34" charset="0"/>
              </a:rPr>
              <a:t>                </a:t>
            </a:r>
            <a:r>
              <a:rPr lang="fr-FR" sz="2800" b="1" dirty="0">
                <a:latin typeface="Chiller" panose="04020404031007020602" pitchFamily="82" charset="0"/>
                <a:cs typeface="Arial" panose="020B0604020202020204" pitchFamily="34" charset="0"/>
              </a:rPr>
              <a:t>Du 19 au 23 octobre       </a:t>
            </a:r>
            <a:r>
              <a:rPr lang="fr-FR" sz="2800" b="1" dirty="0">
                <a:solidFill>
                  <a:srgbClr val="FF9900"/>
                </a:solidFill>
                <a:latin typeface="Chiller" panose="04020404031007020602" pitchFamily="82" charset="0"/>
                <a:cs typeface="Arial" panose="020B0604020202020204" pitchFamily="34" charset="0"/>
              </a:rPr>
              <a:t>VACANCES</a:t>
            </a:r>
            <a:endParaRPr lang="fr-FR" sz="2800" b="1" dirty="0">
              <a:solidFill>
                <a:srgbClr val="FF9900"/>
              </a:solidFill>
              <a:highlight>
                <a:srgbClr val="FF00FF"/>
              </a:highlight>
              <a:latin typeface="Chiller" panose="04020404031007020602" pitchFamily="82" charset="0"/>
              <a:cs typeface="Arial" panose="020B060402020202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A8FD31E-F66B-9948-B269-EAAA428D94FE}"/>
              </a:ext>
            </a:extLst>
          </p:cNvPr>
          <p:cNvSpPr txBox="1">
            <a:spLocks noChangeAspect="1"/>
          </p:cNvSpPr>
          <p:nvPr/>
        </p:nvSpPr>
        <p:spPr>
          <a:xfrm>
            <a:off x="2324676" y="1874417"/>
            <a:ext cx="2598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A2B14AF-B454-7D4E-A130-99AE6B28B95D}"/>
              </a:ext>
            </a:extLst>
          </p:cNvPr>
          <p:cNvSpPr txBox="1">
            <a:spLocks noChangeAspect="1"/>
          </p:cNvSpPr>
          <p:nvPr/>
        </p:nvSpPr>
        <p:spPr>
          <a:xfrm>
            <a:off x="12105452" y="2037331"/>
            <a:ext cx="1980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AAF0750-02F7-824E-9DC5-C0E403673DF4}"/>
              </a:ext>
            </a:extLst>
          </p:cNvPr>
          <p:cNvSpPr txBox="1">
            <a:spLocks noChangeAspect="1"/>
          </p:cNvSpPr>
          <p:nvPr/>
        </p:nvSpPr>
        <p:spPr>
          <a:xfrm>
            <a:off x="9299420" y="1549276"/>
            <a:ext cx="198718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Potage de pois cassé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Croque végétale au fromage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Crumble pommes poires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hiller" panose="04020404031007020602" pitchFamily="8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200" dirty="0">
              <a:solidFill>
                <a:srgbClr val="FF9900"/>
              </a:solidFill>
              <a:latin typeface="Chiller" panose="04020404031007020602" pitchFamily="82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hiller" panose="04020404031007020602" pitchFamily="8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hiller" panose="04020404031007020602" pitchFamily="82" charset="0"/>
                <a:ea typeface="+mn-ea"/>
                <a:cs typeface="Calibri" panose="020F0502020204030204" pitchFamily="34" charset="0"/>
              </a:rPr>
              <a:t>Potage de potimarron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hiller" panose="04020404031007020602" pitchFamily="82" charset="0"/>
                <a:ea typeface="+mn-ea"/>
                <a:cs typeface="Calibri" panose="020F0502020204030204" pitchFamily="34" charset="0"/>
              </a:rPr>
              <a:t>Mac and </a:t>
            </a:r>
            <a:r>
              <a:rPr kumimoji="0" lang="fr-FR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hiller" panose="04020404031007020602" pitchFamily="82" charset="0"/>
                <a:ea typeface="+mn-ea"/>
                <a:cs typeface="Calibri" panose="020F0502020204030204" pitchFamily="34" charset="0"/>
              </a:rPr>
              <a:t>cheese</a:t>
            </a: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hiller" panose="04020404031007020602" pitchFamily="82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hiller" panose="04020404031007020602" pitchFamily="82" charset="0"/>
                <a:ea typeface="+mn-ea"/>
                <a:cs typeface="Calibri" panose="020F0502020204030204" pitchFamily="34" charset="0"/>
              </a:rPr>
              <a:t>Purée de patate douce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hiller" panose="04020404031007020602" pitchFamily="82" charset="0"/>
                <a:ea typeface="+mn-ea"/>
                <a:cs typeface="Calibri" panose="020F0502020204030204" pitchFamily="34" charset="0"/>
              </a:rPr>
              <a:t>Litchis ,coulis de fruits rouges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26DD67-FC22-C74B-B286-821D0A84D3BB}"/>
              </a:ext>
            </a:extLst>
          </p:cNvPr>
          <p:cNvSpPr txBox="1">
            <a:spLocks noChangeAspect="1"/>
          </p:cNvSpPr>
          <p:nvPr/>
        </p:nvSpPr>
        <p:spPr>
          <a:xfrm>
            <a:off x="2452989" y="1575761"/>
            <a:ext cx="208041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Rillettes de poisson 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7 4</a:t>
            </a:r>
            <a:endParaRPr lang="fr-FR" sz="1600" spc="-1" dirty="0">
              <a:solidFill>
                <a:srgbClr val="FF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filet de poulet au champignon et châtaignes</a:t>
            </a: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FF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Frites</a:t>
            </a:r>
          </a:p>
          <a:p>
            <a:pPr algn="ctr">
              <a:lnSpc>
                <a:spcPct val="100000"/>
              </a:lnSpc>
            </a:pPr>
            <a:r>
              <a:rPr lang="fr-FR" sz="1600" spc="-1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glace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defRPr/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Salade verte au cheddar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defRPr/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Galette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 jambon/fromage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Yaourt nature sucré</a:t>
            </a:r>
            <a:endParaRPr lang="fr-FR" sz="1500" spc="-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lang="fr-FR" sz="15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764A62A-73EF-D1E6-6ADB-C4019958CB00}"/>
              </a:ext>
            </a:extLst>
          </p:cNvPr>
          <p:cNvSpPr txBox="1"/>
          <p:nvPr/>
        </p:nvSpPr>
        <p:spPr>
          <a:xfrm>
            <a:off x="222496" y="1649218"/>
            <a:ext cx="2049500" cy="68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Feuilleté au comté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 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Jambon grillé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Gratin de chou-fleur 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Liégeois au chocolat 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b="1" spc="-1" dirty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Bruschetta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FF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Poisson pané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1 4</a:t>
            </a:r>
            <a:endParaRPr lang="fr-FR" sz="1600" spc="-1" dirty="0">
              <a:solidFill>
                <a:srgbClr val="FF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Épinard à la crème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solidFill>
                <a:srgbClr val="FF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Palet Madeleine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  <a:endParaRPr lang="fr-FR" sz="1600" spc="-1" dirty="0">
              <a:solidFill>
                <a:srgbClr val="FF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Chocolat chaud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</a:t>
            </a:r>
            <a:endParaRPr lang="fr-FR" sz="1600" spc="-1" dirty="0">
              <a:solidFill>
                <a:srgbClr val="FF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2000" b="1" spc="-1" dirty="0">
              <a:solidFill>
                <a:srgbClr val="FF9900"/>
              </a:solidFill>
              <a:latin typeface="Chiller" panose="04020404031007020602" pitchFamily="82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kumimoji="0" lang="fr-FR" sz="900" b="0" i="0" u="none" strike="noStrike" kern="1200" cap="none" spc="-1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7" name="Image 16" descr="Une image contenant texte, extérieur, casino, signe&#10;&#10;Description générée automatiquement">
            <a:extLst>
              <a:ext uri="{FF2B5EF4-FFF2-40B4-BE49-F238E27FC236}">
                <a16:creationId xmlns:a16="http://schemas.microsoft.com/office/drawing/2014/main" id="{CBCCEBB1-AFC3-5EEE-C0B4-3D9CAB4799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177" y="643170"/>
            <a:ext cx="323866" cy="32386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02767C-C81C-8688-05DA-8F22E59078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2427043" y="5658003"/>
            <a:ext cx="472155" cy="214130"/>
          </a:xfrm>
          <a:prstGeom prst="rect">
            <a:avLst/>
          </a:prstGeom>
        </p:spPr>
      </p:pic>
      <p:pic>
        <p:nvPicPr>
          <p:cNvPr id="20" name="Image 19" descr="Une image contenant texte&#10;&#10;Description générée automatiquement">
            <a:extLst>
              <a:ext uri="{FF2B5EF4-FFF2-40B4-BE49-F238E27FC236}">
                <a16:creationId xmlns:a16="http://schemas.microsoft.com/office/drawing/2014/main" id="{6C6D1FEC-D6A0-98A4-1668-671208B34F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4927" y="3857180"/>
            <a:ext cx="379358" cy="35058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B9EE0CD-B10F-1CB8-FD4A-9ED765060B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5127" y="5765068"/>
            <a:ext cx="325030" cy="30881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C3F519D-3075-858C-C9BA-6F494A68CE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5525" y="4136432"/>
            <a:ext cx="323865" cy="30770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A3BA371-A945-C50C-D6BD-6229763CE8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7988" y="5068205"/>
            <a:ext cx="340833" cy="32383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5B10B39-42C2-FB26-35FC-77441849A1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470" y="2624442"/>
            <a:ext cx="491210" cy="222772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1D0C8F9-71F0-048D-02CB-262ABF3939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938" y="5834819"/>
            <a:ext cx="442496" cy="23906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0DE4FD88-C416-3B21-D323-52E5304BBA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939" y="2283474"/>
            <a:ext cx="486403" cy="220592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7A64B70-DBB5-C149-C1E8-9FFEBB9A91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6767" y="3639878"/>
            <a:ext cx="292445" cy="277856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6A3D1AE-2D69-9DB8-3DEC-067A2553AC3F}"/>
              </a:ext>
            </a:extLst>
          </p:cNvPr>
          <p:cNvSpPr txBox="1">
            <a:spLocks noChangeAspect="1"/>
          </p:cNvSpPr>
          <p:nvPr/>
        </p:nvSpPr>
        <p:spPr>
          <a:xfrm>
            <a:off x="4785177" y="1549276"/>
            <a:ext cx="1980000" cy="804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Betteraves râpées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</a:t>
            </a: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Parmentier de canard</a:t>
            </a: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fr-FR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Petits filous aux fruits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fr-FR" sz="1600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1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Radis beurre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-1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1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Chili con carne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1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Riz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-1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spc="-1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kumimoji="0" lang="fr-FR" sz="1600" b="0" i="0" u="none" strike="noStrike" kern="1200" cap="none" spc="-1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rie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</a:t>
            </a:r>
            <a:endParaRPr kumimoji="0" lang="fr-FR" sz="1600" b="0" i="0" u="none" strike="noStrike" kern="1200" cap="none" spc="-1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-1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compote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0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0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900" spc="-1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fr-FR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fr-FR" sz="1600" b="0" strike="noStrike" spc="-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B5FB788F-945A-4563-2C89-04AB6BAE7E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063" y="2040303"/>
            <a:ext cx="282150" cy="268074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D8E50FC2-75B5-7B2E-3B94-E7CE1731BB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008" y="3583807"/>
            <a:ext cx="325030" cy="30881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1CD6C0A8-3690-C1E9-F6CD-4193DBD511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3201" y="3102232"/>
            <a:ext cx="231845" cy="220279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ACBE7537-85E4-0726-B429-94F1E2F0CA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161" y="1460043"/>
            <a:ext cx="548459" cy="248735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B4BE4E74-9CF6-764C-0688-0190BB4E92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7172" y="4463143"/>
            <a:ext cx="441682" cy="200310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6CB4E812-8C05-E049-E4B9-78456ECF8A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9124" y="5215125"/>
            <a:ext cx="491210" cy="222772"/>
          </a:xfrm>
          <a:prstGeom prst="rect">
            <a:avLst/>
          </a:prstGeom>
        </p:spPr>
      </p:pic>
      <p:pic>
        <p:nvPicPr>
          <p:cNvPr id="4" name="Image 3" descr="Une image contenant logo, clipart, Graphique, Police&#10;&#10;Description générée automatiquement">
            <a:extLst>
              <a:ext uri="{FF2B5EF4-FFF2-40B4-BE49-F238E27FC236}">
                <a16:creationId xmlns:a16="http://schemas.microsoft.com/office/drawing/2014/main" id="{4E1A8986-AEF5-E0E5-BD9B-3A90CDDC86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8879" y="111827"/>
            <a:ext cx="1209675" cy="723900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8F5D6275-EDF8-510C-AF21-68D4C760D2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7835" y="1598482"/>
            <a:ext cx="486403" cy="220592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BB227C4E-7284-47B2-3345-A307C002B6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895" y="1052482"/>
            <a:ext cx="271180" cy="341980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BC3E3F40-EB56-95B7-D487-7558158C86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655" y="3190096"/>
            <a:ext cx="491210" cy="22277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C206FB17-802F-4986-9942-493477A304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8405" y="1956699"/>
            <a:ext cx="491210" cy="222772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22497FA7-59F3-91ED-6523-C112CC3FB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97966"/>
            <a:ext cx="11520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971AA8-55E3-37EF-E0A6-E1DC7399CE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4451" y="2325479"/>
            <a:ext cx="1975275" cy="1322947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DA5A4EEA-F2A7-564C-C336-36054778869B}"/>
              </a:ext>
            </a:extLst>
          </p:cNvPr>
          <p:cNvSpPr txBox="1"/>
          <p:nvPr/>
        </p:nvSpPr>
        <p:spPr>
          <a:xfrm>
            <a:off x="7163786" y="1381364"/>
            <a:ext cx="1750827" cy="743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Salade coleslaw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10 3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solidFill>
                <a:srgbClr val="FF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 de colin au beurre blanc</a:t>
            </a:r>
            <a:r>
              <a:rPr lang="fr-FR" sz="900" spc="-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</a:t>
            </a:r>
            <a:endParaRPr lang="fr-FR" sz="1500" dirty="0">
              <a:solidFill>
                <a:srgbClr val="FF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Riz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solidFill>
                <a:srgbClr val="FF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Tomme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solidFill>
                  <a:srgbClr val="FF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fruit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Salade Alsacienne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10  7</a:t>
            </a:r>
            <a:endParaRPr kumimoji="0" lang="fr-FR" sz="1500" b="0" i="0" u="none" strike="noStrike" kern="1200" cap="none" spc="-1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Boulettes</a:t>
            </a: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de porc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Pommes boulangères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Gâteau aux amandes </a:t>
            </a:r>
            <a:r>
              <a:rPr kumimoji="0" lang="fr-FR" sz="900" b="0" i="0" u="none" strike="noStrike" kern="1200" cap="none" spc="-1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1 7 8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A32E94-4D5D-5055-4D10-6FF731C7C03C}"/>
              </a:ext>
            </a:extLst>
          </p:cNvPr>
          <p:cNvSpPr txBox="1"/>
          <p:nvPr/>
        </p:nvSpPr>
        <p:spPr>
          <a:xfrm>
            <a:off x="4017894" y="3609681"/>
            <a:ext cx="81948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hiller" panose="04020404031007020602" pitchFamily="82" charset="0"/>
                <a:ea typeface="+mn-ea"/>
                <a:cs typeface="Arial" panose="020B0604020202020204" pitchFamily="34" charset="0"/>
              </a:rPr>
              <a:t>                      Du 26 au 31 octobre      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Chiller" panose="04020404031007020602" pitchFamily="82" charset="0"/>
                <a:ea typeface="+mn-ea"/>
                <a:cs typeface="Arial" panose="020B0604020202020204" pitchFamily="34" charset="0"/>
              </a:rPr>
              <a:t>VACANCES</a:t>
            </a:r>
            <a:endParaRPr lang="fr-FR" dirty="0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05C67BE9-DB2E-ECD7-6D06-2A26AA207A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1229407" y="3212371"/>
            <a:ext cx="2295852" cy="1510393"/>
          </a:xfrm>
          <a:prstGeom prst="rect">
            <a:avLst/>
          </a:prstGeom>
        </p:spPr>
      </p:pic>
      <p:pic>
        <p:nvPicPr>
          <p:cNvPr id="15" name="Image 14" descr="Panda zombie">
            <a:extLst>
              <a:ext uri="{FF2B5EF4-FFF2-40B4-BE49-F238E27FC236}">
                <a16:creationId xmlns:a16="http://schemas.microsoft.com/office/drawing/2014/main" id="{CB44E8FC-3F5F-966A-4146-487A8AFCCE4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39615" y="5068205"/>
            <a:ext cx="1761416" cy="1761416"/>
          </a:xfrm>
          <a:prstGeom prst="rect">
            <a:avLst/>
          </a:prstGeom>
        </p:spPr>
      </p:pic>
      <p:pic>
        <p:nvPicPr>
          <p:cNvPr id="19" name="Image 18" descr="Max le Husky démon">
            <a:extLst>
              <a:ext uri="{FF2B5EF4-FFF2-40B4-BE49-F238E27FC236}">
                <a16:creationId xmlns:a16="http://schemas.microsoft.com/office/drawing/2014/main" id="{D6ED2453-FFE9-6ECB-26CC-2FADBC59F2E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13562" y="2747621"/>
            <a:ext cx="1021114" cy="1021114"/>
          </a:xfrm>
          <a:prstGeom prst="rect">
            <a:avLst/>
          </a:prstGeom>
        </p:spPr>
      </p:pic>
      <p:pic>
        <p:nvPicPr>
          <p:cNvPr id="22" name="Graphique 21" descr="Une tasse de chocolat chaud avec des guimauves">
            <a:extLst>
              <a:ext uri="{FF2B5EF4-FFF2-40B4-BE49-F238E27FC236}">
                <a16:creationId xmlns:a16="http://schemas.microsoft.com/office/drawing/2014/main" id="{D68056B7-0518-F74B-5F4A-AD540411DA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-11390" y="6347783"/>
            <a:ext cx="799727" cy="799727"/>
          </a:xfrm>
          <a:prstGeom prst="rect">
            <a:avLst/>
          </a:prstGeom>
        </p:spPr>
      </p:pic>
      <p:pic>
        <p:nvPicPr>
          <p:cNvPr id="32" name="Graphique 31" descr="Une poire de laquelle on a pris une bouchée">
            <a:extLst>
              <a:ext uri="{FF2B5EF4-FFF2-40B4-BE49-F238E27FC236}">
                <a16:creationId xmlns:a16="http://schemas.microsoft.com/office/drawing/2014/main" id="{FF168489-72EB-85F0-755D-7B731A37E47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664655" y="2928790"/>
            <a:ext cx="928390" cy="928390"/>
          </a:xfrm>
          <a:prstGeom prst="rect">
            <a:avLst/>
          </a:prstGeom>
        </p:spPr>
      </p:pic>
      <p:pic>
        <p:nvPicPr>
          <p:cNvPr id="44" name="Image 43" descr="Moody Foodies - Pomme">
            <a:extLst>
              <a:ext uri="{FF2B5EF4-FFF2-40B4-BE49-F238E27FC236}">
                <a16:creationId xmlns:a16="http://schemas.microsoft.com/office/drawing/2014/main" id="{30C46F17-155F-EB43-83FF-ECD9C85CBC7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54299" y="2536287"/>
            <a:ext cx="608071" cy="608071"/>
          </a:xfrm>
          <a:prstGeom prst="rect">
            <a:avLst/>
          </a:prstGeom>
        </p:spPr>
      </p:pic>
      <p:pic>
        <p:nvPicPr>
          <p:cNvPr id="48" name="Graphique 47" descr="Un nuage avec des gouttes de pluie">
            <a:extLst>
              <a:ext uri="{FF2B5EF4-FFF2-40B4-BE49-F238E27FC236}">
                <a16:creationId xmlns:a16="http://schemas.microsoft.com/office/drawing/2014/main" id="{63E5770A-32D1-5708-AD91-85C2ED7967A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639996" y="905240"/>
            <a:ext cx="1214689" cy="1214689"/>
          </a:xfrm>
          <a:prstGeom prst="rect">
            <a:avLst/>
          </a:prstGeom>
        </p:spPr>
      </p:pic>
      <p:pic>
        <p:nvPicPr>
          <p:cNvPr id="62" name="Image 61" descr="Brocoli - Pas vraiment impressionné">
            <a:extLst>
              <a:ext uri="{FF2B5EF4-FFF2-40B4-BE49-F238E27FC236}">
                <a16:creationId xmlns:a16="http://schemas.microsoft.com/office/drawing/2014/main" id="{33E750B6-8C7F-836E-AFAB-B64B431ADD0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820026" y="2712655"/>
            <a:ext cx="652815" cy="652815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11A380AA-7F90-E300-E4E1-97CB3D078FF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46433" y="5286148"/>
            <a:ext cx="1263435" cy="126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4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7772E1B-5D25-46F7-B4E1-A7D6D950AB5D}">
  <we:reference id="e849ddb8-6bbd-4833-bd4b-59030099d63e" version="1.0.0.0" store="EXCatalog" storeType="EXCatalog"/>
  <we:alternateReferences>
    <we:reference id="WA200000113" version="1.0.0.0" store="fr-FR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28198</TotalTime>
  <Words>254</Words>
  <Application>Microsoft Office PowerPoint</Application>
  <PresentationFormat>Personnalisé</PresentationFormat>
  <Paragraphs>290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Algerian</vt:lpstr>
      <vt:lpstr>Arial</vt:lpstr>
      <vt:lpstr>Bauhaus 93</vt:lpstr>
      <vt:lpstr>Calibri</vt:lpstr>
      <vt:lpstr>Chiller</vt:lpstr>
      <vt:lpstr>Gill Sans MT</vt:lpstr>
      <vt:lpstr>Galerie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ACF LOCATION</dc:creator>
  <cp:lastModifiedBy>Elodie CHAIGNEAU</cp:lastModifiedBy>
  <cp:revision>103</cp:revision>
  <cp:lastPrinted>2026-09-14T12:31:05Z</cp:lastPrinted>
  <dcterms:created xsi:type="dcterms:W3CDTF">2018-09-18T07:52:18Z</dcterms:created>
  <dcterms:modified xsi:type="dcterms:W3CDTF">2026-10-07T11:54:49Z</dcterms:modified>
</cp:coreProperties>
</file>